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2" r:id="rId4"/>
    <p:sldId id="259" r:id="rId5"/>
    <p:sldId id="261" r:id="rId6"/>
    <p:sldId id="256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2D987-7479-41AA-9AB1-CFCC1C62BD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66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410" y="5598447"/>
            <a:ext cx="5843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Monday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30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 </a:t>
            </a:r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September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2257" y="45246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62790"/>
              </p:ext>
            </p:extLst>
          </p:nvPr>
        </p:nvGraphicFramePr>
        <p:xfrm>
          <a:off x="19324" y="620688"/>
          <a:ext cx="9124675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30th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Maths Weeks Scotland IDL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S2, 4 and 5 Maths Games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S3 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trip to Money Museum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 October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S1, 3 and 6 Maths Games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nd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CB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aseline="0" dirty="0" err="1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Mathemagical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Maths Games RIC Tournament with visiting schools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GB" sz="1800" baseline="300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rd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S3/4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trip to the Money Museum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19034" r="21888" b="12406"/>
          <a:stretch/>
        </p:blipFill>
        <p:spPr bwMode="auto">
          <a:xfrm>
            <a:off x="1" y="404663"/>
            <a:ext cx="9144000" cy="63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9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West Lothian Cross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all pupils going to the cross country on Wednesday please remember to bring suitable clothing to be outside running. The forecast at the moment is 12°C with cloud. </a:t>
            </a:r>
          </a:p>
          <a:p>
            <a:endParaRPr lang="en-GB" dirty="0"/>
          </a:p>
          <a:p>
            <a:r>
              <a:rPr lang="en-GB" dirty="0" smtClean="0"/>
              <a:t>We will up at the hill for 12:45 and back in class before 2pm. </a:t>
            </a:r>
          </a:p>
          <a:p>
            <a:pPr marL="0" indent="0" algn="ctr">
              <a:buNone/>
            </a:pPr>
            <a:r>
              <a:rPr lang="en-GB" sz="4400" dirty="0" smtClean="0"/>
              <a:t>GOOD LUCK &amp; HAVE FUN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10254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80422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During Monday and Tuesday we will be running sessions for each year group in the dining area. 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The timetable is as follows: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Monday P1 - Set up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Monday P2, P3 - 2A and 2B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Monday P4, P5 - All S4s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Monday P6, P7 - All S5s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</a:br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Tuesday P1 - Set up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Tuesday P2, P3 - 3A, 3B, 3C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Tuesday P4, P5 - 1A, 1B, 1C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Tuesday P6, P7 - S6 mentors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</a:b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Wednesday 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he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tournament from 9.30 to 2.30 in the hall.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S4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pupils not attending Cross country as helpers during the day and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eight S1-3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pupils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will represent </a:t>
            </a:r>
            <a:r>
              <a:rPr lang="en-GB" dirty="0" err="1">
                <a:solidFill>
                  <a:srgbClr val="000000"/>
                </a:solidFill>
                <a:latin typeface="SassoonCRInfant" panose="02010503020300020003" pitchFamily="2" charset="0"/>
              </a:rPr>
              <a:t>Cedarbank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369530"/>
            <a:ext cx="253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SassoonCRInfant" panose="02010503020300020003" pitchFamily="2" charset="0"/>
              </a:rPr>
              <a:t>Maths Week</a:t>
            </a:r>
            <a:endParaRPr lang="en-GB" sz="36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859" y="288113"/>
            <a:ext cx="2304901" cy="17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116632"/>
            <a:ext cx="27507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u="sng" dirty="0" smtClean="0">
                <a:latin typeface="SassoonCRInfant" panose="02010503020300020003" pitchFamily="2" charset="0"/>
              </a:rPr>
              <a:t>S3 </a:t>
            </a:r>
          </a:p>
          <a:p>
            <a:pPr algn="ctr"/>
            <a:r>
              <a:rPr lang="en-GB" sz="3600" u="sng" dirty="0" smtClean="0">
                <a:latin typeface="SassoonCRInfant" panose="02010503020300020003" pitchFamily="2" charset="0"/>
              </a:rPr>
              <a:t>Green Plan it </a:t>
            </a:r>
          </a:p>
          <a:p>
            <a:pPr algn="ctr"/>
            <a:r>
              <a:rPr lang="en-GB" sz="3600" u="sng" dirty="0" smtClean="0">
                <a:latin typeface="SassoonCRInfant" panose="02010503020300020003" pitchFamily="2" charset="0"/>
              </a:rPr>
              <a:t>Challenge</a:t>
            </a:r>
            <a:endParaRPr lang="en-GB" sz="3600" u="sng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7200"/>
            <a:ext cx="514919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Last Tuesday S3 went to the  Royal Botanic Gardens  to attend the launch event of the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Green Plan it project.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During the day we got to have a wander around the gardens to see some amazing plants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and we loved watching the fish.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We also took part in designing a super plant with super powers!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26838" r="6924" b="22947"/>
          <a:stretch/>
        </p:blipFill>
        <p:spPr bwMode="auto">
          <a:xfrm>
            <a:off x="4350814" y="4653136"/>
            <a:ext cx="4793186" cy="22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6020" y="278568"/>
            <a:ext cx="1907271" cy="143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9660" y="4723607"/>
            <a:ext cx="2439305" cy="18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5"/>
          <a:stretch/>
        </p:blipFill>
        <p:spPr bwMode="auto">
          <a:xfrm rot="5400000">
            <a:off x="2075701" y="4619362"/>
            <a:ext cx="2029661" cy="239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50" y="1870958"/>
            <a:ext cx="3676612" cy="275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3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1128" y="4298856"/>
            <a:ext cx="2924944" cy="21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62" y="3720689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r="15556"/>
          <a:stretch/>
        </p:blipFill>
        <p:spPr bwMode="auto">
          <a:xfrm rot="5400000">
            <a:off x="656259" y="-221208"/>
            <a:ext cx="1872343" cy="283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65" y="0"/>
            <a:ext cx="3223687" cy="241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4490" y="2285983"/>
            <a:ext cx="8999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Last Wednesday, S2 attended  a DYW careers event at </a:t>
            </a:r>
          </a:p>
          <a:p>
            <a:r>
              <a:rPr lang="en-GB" dirty="0" smtClean="0"/>
              <a:t>Linlithgow Palace.</a:t>
            </a:r>
          </a:p>
          <a:p>
            <a:r>
              <a:rPr lang="en-GB" dirty="0" smtClean="0"/>
              <a:t>They tried out stone </a:t>
            </a:r>
            <a:r>
              <a:rPr lang="en-GB" dirty="0" err="1" smtClean="0"/>
              <a:t>masonary</a:t>
            </a:r>
            <a:r>
              <a:rPr lang="en-GB" dirty="0" smtClean="0"/>
              <a:t>, used a thermal imaging camera with the Climate Change team,</a:t>
            </a:r>
          </a:p>
          <a:p>
            <a:r>
              <a:rPr lang="en-GB" dirty="0"/>
              <a:t>h</a:t>
            </a:r>
            <a:r>
              <a:rPr lang="en-GB" dirty="0" smtClean="0"/>
              <a:t>andled historic objects with some Historic Environment Scotland curators.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4293096"/>
            <a:ext cx="22721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finished the day </a:t>
            </a:r>
          </a:p>
          <a:p>
            <a:r>
              <a:rPr lang="en-GB" dirty="0" smtClean="0"/>
              <a:t>by having an </a:t>
            </a:r>
          </a:p>
          <a:p>
            <a:r>
              <a:rPr lang="en-GB" dirty="0" smtClean="0"/>
              <a:t>orienteering  and tree</a:t>
            </a:r>
          </a:p>
          <a:p>
            <a:r>
              <a:rPr lang="en-GB" dirty="0" smtClean="0"/>
              <a:t>identification session</a:t>
            </a:r>
          </a:p>
          <a:p>
            <a:r>
              <a:rPr lang="en-GB" dirty="0" smtClean="0"/>
              <a:t>with the rangers.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61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259</Words>
  <Application>Microsoft Office PowerPoint</Application>
  <PresentationFormat>On-screen Show (4:3)</PresentationFormat>
  <Paragraphs>64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West Lothian Cross Country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14</cp:revision>
  <dcterms:created xsi:type="dcterms:W3CDTF">2019-09-26T08:48:50Z</dcterms:created>
  <dcterms:modified xsi:type="dcterms:W3CDTF">2019-10-01T08:18:59Z</dcterms:modified>
</cp:coreProperties>
</file>