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4" r:id="rId3"/>
    <p:sldMasterId id="2147483696" r:id="rId4"/>
  </p:sldMasterIdLst>
  <p:notesMasterIdLst>
    <p:notesMasterId r:id="rId10"/>
  </p:notesMasterIdLst>
  <p:sldIdLst>
    <p:sldId id="257" r:id="rId5"/>
    <p:sldId id="258" r:id="rId6"/>
    <p:sldId id="265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7" autoAdjust="0"/>
    <p:restoredTop sz="98754" autoAdjust="0"/>
  </p:normalViewPr>
  <p:slideViewPr>
    <p:cSldViewPr>
      <p:cViewPr varScale="1">
        <p:scale>
          <a:sx n="73" d="100"/>
          <a:sy n="73" d="100"/>
        </p:scale>
        <p:origin x="-126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CDA199-28B0-4CBF-B0E3-B2CF06BDC46E}" type="datetimeFigureOut">
              <a:rPr lang="en-GB" smtClean="0"/>
              <a:t>24/01/2020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22D987-7479-41AA-9AB1-CFCC1C62BD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7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757C-9424-437C-ACAA-1450F3140318}" type="datetimeFigureOut">
              <a:rPr lang="en-GB" smtClean="0"/>
              <a:t>24/01/2020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CF5CA-9652-4E23-A082-8F386AE4DE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862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757C-9424-437C-ACAA-1450F3140318}" type="datetimeFigureOut">
              <a:rPr lang="en-GB" smtClean="0"/>
              <a:t>24/01/2020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CF5CA-9652-4E23-A082-8F386AE4DE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866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757C-9424-437C-ACAA-1450F3140318}" type="datetimeFigureOut">
              <a:rPr lang="en-GB" smtClean="0"/>
              <a:t>24/01/2020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CF5CA-9652-4E23-A082-8F386AE4DE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3879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EE6F-F7BD-4463-9A8D-6C043C79CB4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6787-599A-4E54-95A2-88EF0657243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6427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EE6F-F7BD-4463-9A8D-6C043C79CB4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6787-599A-4E54-95A2-88EF0657243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6100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EE6F-F7BD-4463-9A8D-6C043C79CB4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6787-599A-4E54-95A2-88EF0657243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4653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EE6F-F7BD-4463-9A8D-6C043C79CB4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6787-599A-4E54-95A2-88EF0657243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0498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EE6F-F7BD-4463-9A8D-6C043C79CB4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6787-599A-4E54-95A2-88EF0657243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4322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EE6F-F7BD-4463-9A8D-6C043C79CB4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6787-599A-4E54-95A2-88EF0657243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7613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EE6F-F7BD-4463-9A8D-6C043C79CB4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6787-599A-4E54-95A2-88EF0657243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0066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EE6F-F7BD-4463-9A8D-6C043C79CB4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6787-599A-4E54-95A2-88EF0657243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813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757C-9424-437C-ACAA-1450F3140318}" type="datetimeFigureOut">
              <a:rPr lang="en-GB" smtClean="0"/>
              <a:t>24/01/2020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CF5CA-9652-4E23-A082-8F386AE4DE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91767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EE6F-F7BD-4463-9A8D-6C043C79CB4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6787-599A-4E54-95A2-88EF0657243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98633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EE6F-F7BD-4463-9A8D-6C043C79CB4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6787-599A-4E54-95A2-88EF0657243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3382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EE6F-F7BD-4463-9A8D-6C043C79CB4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6787-599A-4E54-95A2-88EF0657243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8203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FA3D-1B5D-4C12-B250-A042AAEB2A7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C422-E62F-4EC9-BA92-2B223E87771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1834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FA3D-1B5D-4C12-B250-A042AAEB2A7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C422-E62F-4EC9-BA92-2B223E87771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4303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FA3D-1B5D-4C12-B250-A042AAEB2A7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C422-E62F-4EC9-BA92-2B223E87771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70561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FA3D-1B5D-4C12-B250-A042AAEB2A7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C422-E62F-4EC9-BA92-2B223E87771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8326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FA3D-1B5D-4C12-B250-A042AAEB2A7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C422-E62F-4EC9-BA92-2B223E87771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8727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FA3D-1B5D-4C12-B250-A042AAEB2A7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C422-E62F-4EC9-BA92-2B223E87771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2524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FA3D-1B5D-4C12-B250-A042AAEB2A7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C422-E62F-4EC9-BA92-2B223E87771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242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757C-9424-437C-ACAA-1450F3140318}" type="datetimeFigureOut">
              <a:rPr lang="en-GB" smtClean="0"/>
              <a:t>24/01/2020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CF5CA-9652-4E23-A082-8F386AE4DE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43447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FA3D-1B5D-4C12-B250-A042AAEB2A7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C422-E62F-4EC9-BA92-2B223E87771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55826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FA3D-1B5D-4C12-B250-A042AAEB2A7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C422-E62F-4EC9-BA92-2B223E87771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60227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FA3D-1B5D-4C12-B250-A042AAEB2A7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C422-E62F-4EC9-BA92-2B223E87771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7730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FA3D-1B5D-4C12-B250-A042AAEB2A7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3C422-E62F-4EC9-BA92-2B223E87771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14357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EE6F-F7BD-4463-9A8D-6C043C79CB4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6787-599A-4E54-95A2-88EF0657243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19727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EE6F-F7BD-4463-9A8D-6C043C79CB4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6787-599A-4E54-95A2-88EF0657243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14305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EE6F-F7BD-4463-9A8D-6C043C79CB4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6787-599A-4E54-95A2-88EF0657243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09672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EE6F-F7BD-4463-9A8D-6C043C79CB4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6787-599A-4E54-95A2-88EF0657243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98822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EE6F-F7BD-4463-9A8D-6C043C79CB4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6787-599A-4E54-95A2-88EF0657243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06413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EE6F-F7BD-4463-9A8D-6C043C79CB4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6787-599A-4E54-95A2-88EF0657243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14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757C-9424-437C-ACAA-1450F3140318}" type="datetimeFigureOut">
              <a:rPr lang="en-GB" smtClean="0"/>
              <a:t>24/01/2020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CF5CA-9652-4E23-A082-8F386AE4DE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79896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EE6F-F7BD-4463-9A8D-6C043C79CB4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6787-599A-4E54-95A2-88EF0657243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2131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EE6F-F7BD-4463-9A8D-6C043C79CB4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6787-599A-4E54-95A2-88EF0657243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56628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EE6F-F7BD-4463-9A8D-6C043C79CB4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6787-599A-4E54-95A2-88EF0657243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7338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EE6F-F7BD-4463-9A8D-6C043C79CB4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6787-599A-4E54-95A2-88EF0657243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72309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EE6F-F7BD-4463-9A8D-6C043C79CB4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6787-599A-4E54-95A2-88EF0657243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291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757C-9424-437C-ACAA-1450F3140318}" type="datetimeFigureOut">
              <a:rPr lang="en-GB" smtClean="0"/>
              <a:t>24/01/2020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CF5CA-9652-4E23-A082-8F386AE4DE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8858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757C-9424-437C-ACAA-1450F3140318}" type="datetimeFigureOut">
              <a:rPr lang="en-GB" smtClean="0"/>
              <a:t>24/01/2020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CF5CA-9652-4E23-A082-8F386AE4DE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992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757C-9424-437C-ACAA-1450F3140318}" type="datetimeFigureOut">
              <a:rPr lang="en-GB" smtClean="0"/>
              <a:t>24/01/2020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CF5CA-9652-4E23-A082-8F386AE4DE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469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757C-9424-437C-ACAA-1450F3140318}" type="datetimeFigureOut">
              <a:rPr lang="en-GB" smtClean="0"/>
              <a:t>24/01/2020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CF5CA-9652-4E23-A082-8F386AE4DE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051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757C-9424-437C-ACAA-1450F3140318}" type="datetimeFigureOut">
              <a:rPr lang="en-GB" smtClean="0"/>
              <a:t>24/01/2020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CF5CA-9652-4E23-A082-8F386AE4DE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267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3757C-9424-437C-ACAA-1450F3140318}" type="datetimeFigureOut">
              <a:rPr lang="en-GB" smtClean="0"/>
              <a:t>24/01/2020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CF5CA-9652-4E23-A082-8F386AE4DE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7528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EEE6F-F7BD-4463-9A8D-6C043C79CB4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E6787-599A-4E54-95A2-88EF0657243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570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EFA3D-1B5D-4C12-B250-A042AAEB2A7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3C422-E62F-4EC9-BA92-2B223E87771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401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EEE6F-F7BD-4463-9A8D-6C043C79CB4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E6787-599A-4E54-95A2-88EF0657243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46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teach/live-lessons/500-words-2020-live-lesson/zn7jkmn" TargetMode="External"/><Relationship Id="rId2" Type="http://schemas.openxmlformats.org/officeDocument/2006/relationships/hyperlink" Target="https://www.bbc.co.uk/programmes/p00rfvk1" TargetMode="Externa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99" y="1138687"/>
            <a:ext cx="2332226" cy="2332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19672" y="4869160"/>
            <a:ext cx="57381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SassoonCRInfant" panose="02010503020300020003" pitchFamily="2" charset="0"/>
              </a:rPr>
              <a:t>Week Beginning :    </a:t>
            </a:r>
            <a:r>
              <a:rPr lang="en-GB" sz="2400" dirty="0" smtClean="0">
                <a:solidFill>
                  <a:prstClr val="black"/>
                </a:solidFill>
                <a:latin typeface="SassoonCRInfant" panose="02010503020300020003" pitchFamily="2" charset="0"/>
              </a:rPr>
              <a:t>Monday </a:t>
            </a:r>
            <a:r>
              <a:rPr lang="en-GB" sz="2400" dirty="0" smtClean="0">
                <a:solidFill>
                  <a:prstClr val="black"/>
                </a:solidFill>
                <a:latin typeface="SassoonCRInfant" panose="02010503020300020003" pitchFamily="2" charset="0"/>
              </a:rPr>
              <a:t>27</a:t>
            </a:r>
            <a:r>
              <a:rPr lang="en-GB" sz="2400" baseline="30000" dirty="0" smtClean="0">
                <a:solidFill>
                  <a:prstClr val="black"/>
                </a:solidFill>
                <a:latin typeface="SassoonCRInfant" panose="02010503020300020003" pitchFamily="2" charset="0"/>
              </a:rPr>
              <a:t>th</a:t>
            </a:r>
            <a:r>
              <a:rPr lang="en-GB" sz="2400" dirty="0" smtClean="0">
                <a:solidFill>
                  <a:prstClr val="black"/>
                </a:solidFill>
                <a:latin typeface="SassoonCRInfant" panose="02010503020300020003" pitchFamily="2" charset="0"/>
              </a:rPr>
              <a:t>  January</a:t>
            </a:r>
            <a:endParaRPr lang="en-GB" sz="2400" dirty="0">
              <a:solidFill>
                <a:prstClr val="black"/>
              </a:solidFill>
              <a:latin typeface="SassoonCRInfant" panose="02010503020300020003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15816" y="3573016"/>
            <a:ext cx="3120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prstClr val="black"/>
                </a:solidFill>
                <a:latin typeface="SassoonCRInfant" panose="02010503020300020003" pitchFamily="2" charset="0"/>
              </a:rPr>
              <a:t>Our weekly bulletin </a:t>
            </a:r>
          </a:p>
        </p:txBody>
      </p:sp>
    </p:spTree>
    <p:extLst>
      <p:ext uri="{BB962C8B-B14F-4D97-AF65-F5344CB8AC3E}">
        <p14:creationId xmlns:p14="http://schemas.microsoft.com/office/powerpoint/2010/main" val="35140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349409"/>
              </p:ext>
            </p:extLst>
          </p:nvPr>
        </p:nvGraphicFramePr>
        <p:xfrm>
          <a:off x="19325" y="332656"/>
          <a:ext cx="9124675" cy="5900802"/>
        </p:xfrm>
        <a:graphic>
          <a:graphicData uri="http://schemas.openxmlformats.org/drawingml/2006/table">
            <a:tbl>
              <a:tblPr firstRow="1" firstCol="1" bandRow="1"/>
              <a:tblGrid>
                <a:gridCol w="1505162"/>
                <a:gridCol w="1124433"/>
                <a:gridCol w="3323737"/>
                <a:gridCol w="3171343"/>
              </a:tblGrid>
              <a:tr h="4326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Day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Date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In School Events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Events  and Trips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265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Monday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SassoonCRInfant" panose="02010503020300020003" pitchFamily="2" charset="0"/>
                        </a:rPr>
                        <a:t>27</a:t>
                      </a:r>
                      <a:r>
                        <a:rPr lang="en-GB" baseline="30000" dirty="0" smtClean="0">
                          <a:latin typeface="SassoonCRInfant" panose="02010503020300020003" pitchFamily="2" charset="0"/>
                        </a:rPr>
                        <a:t>th</a:t>
                      </a:r>
                      <a:r>
                        <a:rPr lang="en-GB" dirty="0" smtClean="0">
                          <a:latin typeface="SassoonCRInfant" panose="02010503020300020003" pitchFamily="2" charset="0"/>
                        </a:rPr>
                        <a:t> </a:t>
                      </a:r>
                      <a:endParaRPr lang="en-GB" dirty="0">
                        <a:latin typeface="SassoonCRInfant" panose="02010503020300020003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SassoonCRInfant" panose="02010503020300020003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strike="noStrike" dirty="0" smtClean="0">
                          <a:effectLst/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S1 Swimming (p1&amp;2)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1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Tuesday</a:t>
                      </a:r>
                      <a:endParaRPr lang="en-GB" dirty="0" smtClean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aseline="0" dirty="0" smtClean="0">
                          <a:latin typeface="SassoonCRInfant" panose="02010503020300020003" pitchFamily="2" charset="0"/>
                        </a:rPr>
                        <a:t>28</a:t>
                      </a:r>
                      <a:r>
                        <a:rPr lang="en-GB" baseline="30000" dirty="0" smtClean="0">
                          <a:latin typeface="SassoonCRInfant" panose="02010503020300020003" pitchFamily="2" charset="0"/>
                        </a:rPr>
                        <a:t>th</a:t>
                      </a:r>
                      <a:r>
                        <a:rPr lang="en-GB" baseline="0" dirty="0" smtClean="0">
                          <a:latin typeface="SassoonCRInfant" panose="02010503020300020003" pitchFamily="2" charset="0"/>
                        </a:rPr>
                        <a:t> </a:t>
                      </a:r>
                      <a:endParaRPr lang="en-GB" dirty="0">
                        <a:latin typeface="SassoonCRInfant" panose="02010503020300020003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SassoonCRInfant" panose="02010503020300020003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baseline="0" dirty="0" smtClean="0">
                        <a:effectLst/>
                        <a:latin typeface="SassoonCRInfant" panose="02010503020300020003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551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Wednesday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29</a:t>
                      </a:r>
                      <a:r>
                        <a:rPr lang="en-GB" sz="1800" baseline="30000" dirty="0" smtClean="0">
                          <a:effectLst/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GB" sz="1800" dirty="0" smtClean="0">
                          <a:effectLst/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 </a:t>
                      </a:r>
                      <a:endParaRPr lang="en-GB" sz="1800" dirty="0">
                        <a:effectLst/>
                        <a:latin typeface="SassoonCRInfant" panose="02010503020300020003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 smtClean="0">
                        <a:effectLst/>
                        <a:latin typeface="SassoonCRInfant" panose="02010503020300020003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 smtClean="0">
                        <a:effectLst/>
                        <a:latin typeface="SassoonCRInfant" panose="02010503020300020003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65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Thursday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30</a:t>
                      </a:r>
                      <a:r>
                        <a:rPr lang="en-GB" sz="1800" baseline="30000" dirty="0" smtClean="0">
                          <a:effectLst/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GB" sz="1800" dirty="0" smtClean="0">
                          <a:effectLst/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 </a:t>
                      </a:r>
                      <a:endParaRPr lang="en-GB" sz="1800" dirty="0">
                        <a:effectLst/>
                        <a:latin typeface="SassoonCRInfant" panose="02010503020300020003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SassoonCRInfant" panose="02010503020300020003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err="1" smtClean="0">
                          <a:effectLst/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Sportshall</a:t>
                      </a:r>
                      <a:r>
                        <a:rPr lang="en-GB" sz="1800" dirty="0" smtClean="0">
                          <a:effectLst/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 Athletics,</a:t>
                      </a:r>
                      <a:r>
                        <a:rPr lang="en-GB" sz="1800" baseline="0" dirty="0" smtClean="0">
                          <a:effectLst/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 Linlithgow</a:t>
                      </a:r>
                      <a:endParaRPr lang="en-GB" sz="1800" dirty="0">
                        <a:effectLst/>
                        <a:latin typeface="SassoonCRInfant" panose="02010503020300020003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68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Friday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31</a:t>
                      </a:r>
                      <a:r>
                        <a:rPr lang="en-GB" sz="1800" baseline="30000" dirty="0" smtClean="0">
                          <a:effectLst/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st</a:t>
                      </a:r>
                      <a:r>
                        <a:rPr lang="en-GB" sz="1800" dirty="0" smtClean="0">
                          <a:effectLst/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 </a:t>
                      </a:r>
                      <a:endParaRPr lang="en-GB" sz="1800" dirty="0">
                        <a:effectLst/>
                        <a:latin typeface="SassoonCRInfant" panose="02010503020300020003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986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Image result for crepuscular"/>
          <p:cNvPicPr/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" y="404664"/>
            <a:ext cx="8863330" cy="626882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u="sng" dirty="0"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alpha val="35000"/>
                    </a:srgbClr>
                  </a:outerShdw>
                </a:effectLst>
              </a:rPr>
              <a:t>Word of the </a:t>
            </a:r>
            <a:r>
              <a:rPr lang="en-GB" sz="2400" b="1" u="sng" dirty="0" smtClean="0"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alpha val="35000"/>
                    </a:srgbClr>
                  </a:outerShdw>
                </a:effectLst>
              </a:rPr>
              <a:t>Week</a:t>
            </a:r>
            <a:endParaRPr lang="en-GB" sz="2400" dirty="0">
              <a:solidFill>
                <a:srgbClr val="00B05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6166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8000" b="1" cap="all" dirty="0">
                <a:solidFill>
                  <a:srgbClr val="FF0000"/>
                </a:solidFill>
                <a:effectLst>
                  <a:reflection blurRad="12700" stA="28000" endPos="45000" dist="1003" dir="5400000" sy="-100000" algn="bl"/>
                </a:effectLst>
              </a:rPr>
              <a:t>crepuscular</a:t>
            </a:r>
            <a:r>
              <a:rPr lang="en-GB" sz="8000" b="1" cap="all" dirty="0">
                <a:effectLst>
                  <a:reflection blurRad="12700" stA="28000" endPos="45000" dist="1003" dir="5400000" sy="-100000" algn="bl"/>
                </a:effectLst>
              </a:rPr>
              <a:t> </a:t>
            </a:r>
            <a:r>
              <a:rPr lang="en-GB" sz="2200" b="1" cap="all" dirty="0">
                <a:effectLst>
                  <a:reflection blurRad="12700" stA="28000" endPos="45000" dist="1003" dir="5400000" sy="-100000" algn="bl"/>
                </a:effectLst>
              </a:rPr>
              <a:t>(adjective)</a:t>
            </a:r>
            <a:r>
              <a:rPr lang="en-GB" sz="2200" dirty="0"/>
              <a:t> </a:t>
            </a:r>
          </a:p>
          <a:p>
            <a:pPr marL="0" indent="0" algn="ctr">
              <a:buNone/>
            </a:pPr>
            <a:endParaRPr lang="en-GB" sz="2000" b="1" cap="all" dirty="0" smtClean="0">
              <a:effectLst>
                <a:reflection blurRad="12700" stA="28000" endPos="45000" dist="1003" dir="5400000" sy="-100000" algn="bl"/>
              </a:effectLst>
            </a:endParaRPr>
          </a:p>
          <a:p>
            <a:pPr marL="0" lvl="0" indent="0">
              <a:buNone/>
            </a:pPr>
            <a:r>
              <a:rPr lang="en-GB" sz="2800" dirty="0" smtClean="0"/>
              <a:t>Relating </a:t>
            </a:r>
            <a:r>
              <a:rPr lang="en-GB" sz="2800" dirty="0"/>
              <a:t>to twilight; dim.</a:t>
            </a:r>
          </a:p>
          <a:p>
            <a:pPr marL="0" lvl="0" indent="0">
              <a:buNone/>
            </a:pPr>
            <a:r>
              <a:rPr lang="en-GB" sz="2800" dirty="0"/>
              <a:t>Active during twilight (at dawn or dusk, when the light is not bright).</a:t>
            </a:r>
          </a:p>
          <a:p>
            <a:pPr marL="0" indent="0">
              <a:buNone/>
            </a:pPr>
            <a:r>
              <a:rPr lang="en-GB" sz="2800" dirty="0"/>
              <a:t>“He peered through the </a:t>
            </a:r>
            <a:r>
              <a:rPr lang="en-GB" sz="2800" u="sng" dirty="0">
                <a:solidFill>
                  <a:srgbClr val="FF0000"/>
                </a:solidFill>
              </a:rPr>
              <a:t>crepuscular</a:t>
            </a:r>
            <a:r>
              <a:rPr lang="en-GB" sz="2800" dirty="0"/>
              <a:t> gloom, trying to find his dog”</a:t>
            </a:r>
          </a:p>
          <a:p>
            <a:pPr marL="0" indent="0">
              <a:buNone/>
            </a:pPr>
            <a:r>
              <a:rPr lang="en-GB" sz="2800" dirty="0"/>
              <a:t>“Deer are </a:t>
            </a:r>
            <a:r>
              <a:rPr lang="en-GB" sz="2800" u="sng" dirty="0">
                <a:solidFill>
                  <a:srgbClr val="FF0000"/>
                </a:solidFill>
              </a:rPr>
              <a:t>crepuscular </a:t>
            </a:r>
            <a:r>
              <a:rPr lang="en-GB" sz="2800" dirty="0"/>
              <a:t>animals, being most active just after sunrise and just before sunset”</a:t>
            </a:r>
          </a:p>
          <a:p>
            <a:pPr marL="0" indent="0">
              <a:buNone/>
            </a:pPr>
            <a:endParaRPr lang="en-GB" sz="2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716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23528" y="2996952"/>
            <a:ext cx="8291264" cy="3633267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en-GB" dirty="0"/>
              <a:t>Radio 2's 500 words competition has </a:t>
            </a:r>
            <a:r>
              <a:rPr lang="en-GB" dirty="0" smtClean="0"/>
              <a:t>launched for 2020! </a:t>
            </a:r>
            <a:r>
              <a:rPr lang="en-GB" dirty="0"/>
              <a:t>This is open to pupils aged 5-13 and can be really good fun to enter! More information can be </a:t>
            </a:r>
            <a:r>
              <a:rPr lang="en-GB" dirty="0" smtClean="0"/>
              <a:t>found at</a:t>
            </a:r>
            <a:r>
              <a:rPr lang="en-GB" dirty="0"/>
              <a:t> </a:t>
            </a:r>
            <a:r>
              <a:rPr lang="en-GB" dirty="0" smtClean="0">
                <a:hlinkClick r:id="rId2"/>
              </a:rPr>
              <a:t>https</a:t>
            </a:r>
            <a:r>
              <a:rPr lang="en-GB" dirty="0">
                <a:hlinkClick r:id="rId2"/>
              </a:rPr>
              <a:t>://www.bbc.co.uk/programmes/p00rfvk1</a:t>
            </a:r>
            <a:endParaRPr lang="en-GB" dirty="0"/>
          </a:p>
          <a:p>
            <a:pPr marL="0" indent="0" fontAlgn="base">
              <a:buNone/>
            </a:pPr>
            <a:endParaRPr lang="en-GB" dirty="0"/>
          </a:p>
          <a:p>
            <a:pPr fontAlgn="base"/>
            <a:r>
              <a:rPr lang="en-GB" dirty="0"/>
              <a:t>There is plenty of great advice from the judges in this BBC Live Lesson too </a:t>
            </a:r>
            <a:r>
              <a:rPr lang="en-GB" dirty="0">
                <a:hlinkClick r:id="rId3"/>
              </a:rPr>
              <a:t>https://www.bbc.co.uk/teach/live-lessons/500-words-2020-live-lesson/zn7jkmn</a:t>
            </a:r>
            <a:endParaRPr lang="en-GB" dirty="0"/>
          </a:p>
          <a:p>
            <a:pPr marL="0" indent="0" fontAlgn="base">
              <a:buNone/>
            </a:pPr>
            <a:endParaRPr lang="en-GB" dirty="0"/>
          </a:p>
          <a:p>
            <a:pPr fontAlgn="base"/>
            <a:r>
              <a:rPr lang="en-GB" dirty="0"/>
              <a:t>If you choose to </a:t>
            </a:r>
            <a:r>
              <a:rPr lang="en-GB" dirty="0" smtClean="0"/>
              <a:t>enter </a:t>
            </a:r>
            <a:r>
              <a:rPr lang="en-GB" dirty="0"/>
              <a:t>this can be worked on </a:t>
            </a:r>
            <a:r>
              <a:rPr lang="en-GB" dirty="0" smtClean="0"/>
              <a:t>at home. Mrs </a:t>
            </a:r>
            <a:r>
              <a:rPr lang="en-GB" dirty="0"/>
              <a:t>Keir will </a:t>
            </a:r>
            <a:r>
              <a:rPr lang="en-GB" dirty="0" smtClean="0"/>
              <a:t>also open </a:t>
            </a:r>
            <a:r>
              <a:rPr lang="en-GB" dirty="0"/>
              <a:t>Room 8 on Thursday lunchtimes until the closing date (Feb 27th) for anyone wishes to work on their </a:t>
            </a:r>
            <a:r>
              <a:rPr lang="en-GB" dirty="0" smtClean="0"/>
              <a:t>story. </a:t>
            </a:r>
            <a:r>
              <a:rPr lang="en-GB" dirty="0"/>
              <a:t>Good luck!</a:t>
            </a:r>
          </a:p>
          <a:p>
            <a:endParaRPr lang="en-GB" dirty="0"/>
          </a:p>
        </p:txBody>
      </p:sp>
      <p:pic>
        <p:nvPicPr>
          <p:cNvPr id="1026" name="Picture 2" descr="Image result for 500 words 202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1993" y="332656"/>
            <a:ext cx="4349776" cy="244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0600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651" y="1052736"/>
            <a:ext cx="5410944" cy="1143000"/>
          </a:xfrm>
        </p:spPr>
        <p:txBody>
          <a:bodyPr>
            <a:normAutofit fontScale="90000"/>
          </a:bodyPr>
          <a:lstStyle/>
          <a:p>
            <a:r>
              <a:rPr lang="en-GB" u="sng" dirty="0" smtClean="0">
                <a:latin typeface="SassoonCRInfant" panose="02010503020300020003" pitchFamily="2" charset="0"/>
              </a:rPr>
              <a:t>S1  Swimming</a:t>
            </a:r>
            <a:br>
              <a:rPr lang="en-GB" u="sng" dirty="0" smtClean="0">
                <a:latin typeface="SassoonCRInfant" panose="02010503020300020003" pitchFamily="2" charset="0"/>
              </a:rPr>
            </a:br>
            <a:r>
              <a:rPr lang="en-GB" dirty="0" smtClean="0">
                <a:latin typeface="SassoonCRInfant" panose="02010503020300020003" pitchFamily="2" charset="0"/>
              </a:rPr>
              <a:t>Monday </a:t>
            </a:r>
            <a:r>
              <a:rPr lang="en-GB" dirty="0" smtClean="0">
                <a:latin typeface="SassoonCRInfant" panose="02010503020300020003" pitchFamily="2" charset="0"/>
              </a:rPr>
              <a:t>27</a:t>
            </a:r>
            <a:r>
              <a:rPr lang="en-GB" baseline="30000" dirty="0" smtClean="0">
                <a:latin typeface="SassoonCRInfant" panose="02010503020300020003" pitchFamily="2" charset="0"/>
              </a:rPr>
              <a:t>th</a:t>
            </a:r>
            <a:r>
              <a:rPr lang="en-GB" dirty="0" smtClean="0">
                <a:latin typeface="SassoonCRInfant" panose="02010503020300020003" pitchFamily="2" charset="0"/>
              </a:rPr>
              <a:t> January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5422"/>
            <a:ext cx="3384376" cy="2250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664" y="4555352"/>
            <a:ext cx="3024336" cy="226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446851" y="2708920"/>
            <a:ext cx="37594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prstClr val="black"/>
                </a:solidFill>
                <a:latin typeface="SassoonCRInfant" panose="02010503020300020003" pitchFamily="2" charset="0"/>
              </a:rPr>
              <a:t>Swimming for S1  periods 1 and 2</a:t>
            </a:r>
            <a:endParaRPr lang="en-GB" sz="2000" dirty="0">
              <a:solidFill>
                <a:prstClr val="black"/>
              </a:solidFill>
              <a:latin typeface="SassoonCRInfant" panose="020105030203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14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14482</TotalTime>
  <Words>138</Words>
  <Application>Microsoft Office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Office Theme</vt:lpstr>
      <vt:lpstr>2_Office Theme</vt:lpstr>
      <vt:lpstr>1_Office Theme</vt:lpstr>
      <vt:lpstr>3_Office Theme</vt:lpstr>
      <vt:lpstr>PowerPoint Presentation</vt:lpstr>
      <vt:lpstr>PowerPoint Presentation</vt:lpstr>
      <vt:lpstr>Word of the Week</vt:lpstr>
      <vt:lpstr>PowerPoint Presentation</vt:lpstr>
      <vt:lpstr>S1  Swimming Monday 27th January </vt:lpstr>
    </vt:vector>
  </TitlesOfParts>
  <Company>West Lothian Council - Education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Belinda Cook</dc:creator>
  <cp:lastModifiedBy>Belinda Cook</cp:lastModifiedBy>
  <cp:revision>89</cp:revision>
  <dcterms:created xsi:type="dcterms:W3CDTF">2019-09-26T08:48:50Z</dcterms:created>
  <dcterms:modified xsi:type="dcterms:W3CDTF">2020-01-24T08:57:09Z</dcterms:modified>
</cp:coreProperties>
</file>