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3"/>
  </p:notesMasterIdLst>
  <p:sldIdLst>
    <p:sldId id="257" r:id="rId5"/>
    <p:sldId id="258" r:id="rId6"/>
    <p:sldId id="281" r:id="rId7"/>
    <p:sldId id="291" r:id="rId8"/>
    <p:sldId id="295" r:id="rId9"/>
    <p:sldId id="294" r:id="rId10"/>
    <p:sldId id="293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7402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41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5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3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7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2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2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05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9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47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27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07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0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65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78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04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897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20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6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013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90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63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04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62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00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73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0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36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6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37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05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53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88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6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6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6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3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wrJHzpaxMOQ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3627090" cy="362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4067" y="5598451"/>
            <a:ext cx="5982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25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November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2257" y="4524638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968396"/>
              </p:ext>
            </p:extLst>
          </p:nvPr>
        </p:nvGraphicFramePr>
        <p:xfrm>
          <a:off x="19326" y="620692"/>
          <a:ext cx="9124675" cy="5616623"/>
        </p:xfrm>
        <a:graphic>
          <a:graphicData uri="http://schemas.openxmlformats.org/drawingml/2006/table">
            <a:tbl>
              <a:tblPr firstRow="1" firstCol="1" bandRow="1"/>
              <a:tblGrid>
                <a:gridCol w="1505162"/>
                <a:gridCol w="1124433"/>
                <a:gridCol w="3323737"/>
                <a:gridCol w="3171343"/>
              </a:tblGrid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Date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In School Events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Events  and Trips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Monday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ChildSmile</a:t>
                      </a: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Varnishing S1-3</a:t>
                      </a:r>
                      <a:endParaRPr kumimoji="0" lang="en-GB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strike="sngStrike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S2</a:t>
                      </a:r>
                      <a:r>
                        <a:rPr lang="en-GB" sz="1800" strike="sngStrike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strike="sngStrike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Swimming (p1&amp;2</a:t>
                      </a:r>
                      <a:r>
                        <a:rPr lang="en-GB" sz="1800" strike="sngStrike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)</a:t>
                      </a:r>
                      <a:endParaRPr lang="en-GB" sz="1800" strike="sngStrike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4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Tuesday</a:t>
                      </a:r>
                      <a:endParaRPr lang="en-GB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S4 Parent/Carer Night @</a:t>
                      </a:r>
                      <a:r>
                        <a:rPr lang="en-GB" baseline="0" dirty="0" smtClean="0"/>
                        <a:t> DCHS</a:t>
                      </a:r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Wednesday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S2 </a:t>
                      </a:r>
                      <a:r>
                        <a:rPr lang="en-GB" sz="1800" dirty="0" err="1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Bikeability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(pm)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Thursday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PE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Football, Midlothian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Friday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1800" dirty="0" err="1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Cedarbank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Christmas Fayre 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8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4" t="20070" r="26105" b="17647"/>
          <a:stretch/>
        </p:blipFill>
        <p:spPr bwMode="auto">
          <a:xfrm>
            <a:off x="467544" y="260648"/>
            <a:ext cx="837890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2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567" y="0"/>
            <a:ext cx="541094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S2   Swimming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5422"/>
            <a:ext cx="3384376" cy="225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4555352"/>
            <a:ext cx="3024336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6635" y="870679"/>
            <a:ext cx="823680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8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Cancelled today </a:t>
            </a:r>
            <a:endParaRPr lang="en-GB" sz="8800" dirty="0" smtClean="0">
              <a:solidFill>
                <a:srgbClr val="FF0000"/>
              </a:solidFill>
              <a:latin typeface="Sassoon Infant Rg" panose="02000503030000020003" pitchFamily="50" charset="0"/>
            </a:endParaRPr>
          </a:p>
          <a:p>
            <a:pPr algn="ctr"/>
            <a:r>
              <a:rPr lang="en-GB" sz="60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 </a:t>
            </a:r>
            <a:r>
              <a:rPr lang="en-GB" sz="60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25</a:t>
            </a:r>
            <a:r>
              <a:rPr lang="en-GB" sz="6000" baseline="300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th</a:t>
            </a:r>
            <a:r>
              <a:rPr lang="en-GB" sz="60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 November</a:t>
            </a:r>
            <a:endParaRPr lang="en-GB" sz="6000" dirty="0">
              <a:solidFill>
                <a:srgbClr val="FF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420" y="3671446"/>
            <a:ext cx="7553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 Infant Rg" panose="02000503030000020003" pitchFamily="50" charset="0"/>
              </a:rPr>
              <a:t>The next swimming lesson will be on 2</a:t>
            </a:r>
            <a:r>
              <a:rPr lang="en-GB" sz="2800" baseline="30000" dirty="0" smtClean="0">
                <a:latin typeface="Sassoon Infant Rg" panose="02000503030000020003" pitchFamily="50" charset="0"/>
              </a:rPr>
              <a:t>nd</a:t>
            </a:r>
            <a:r>
              <a:rPr lang="en-GB" sz="2800" dirty="0" smtClean="0">
                <a:latin typeface="Sassoon Infant Rg" panose="02000503030000020003" pitchFamily="50" charset="0"/>
              </a:rPr>
              <a:t> December</a:t>
            </a:r>
            <a:endParaRPr lang="en-GB" sz="2800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4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S4 Parent and Carer Night @DCHS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We look forward to seeing you at Deans for your S4 Parent Carer Night, from 5-7pm.</a:t>
            </a:r>
          </a:p>
          <a:p>
            <a:pPr marL="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Don’t forget to make appointments with your teachers. 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93096"/>
            <a:ext cx="4603601" cy="230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25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S2 </a:t>
            </a:r>
            <a:r>
              <a:rPr lang="en-GB" dirty="0" err="1" smtClean="0"/>
              <a:t>Bikeability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415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S2 will be continuing their block of </a:t>
            </a:r>
            <a:r>
              <a:rPr lang="en-GB" sz="2800" dirty="0" smtClean="0"/>
              <a:t>Bike Ability </a:t>
            </a:r>
            <a:r>
              <a:rPr lang="en-GB" sz="2800" dirty="0" smtClean="0"/>
              <a:t>Level 2 out on the roads this Wednesday. 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Can pupils please bring warm sporty clothes so that you can cycle comfortably and also feel warm. Jogging bottoms and a hoody/light jacket would be ideal.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4090764" cy="272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6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278651"/>
            <a:ext cx="6781800" cy="16002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Festive Foodbank Collection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279" y="404664"/>
            <a:ext cx="6624736" cy="2232248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SassoonCRInfantMedium" panose="02000603020000020003" pitchFamily="2" charset="0"/>
              </a:rPr>
              <a:t>S2B </a:t>
            </a:r>
            <a:r>
              <a:rPr lang="en-GB" sz="2000" dirty="0">
                <a:latin typeface="SassoonCRInfantMedium" panose="02000603020000020003" pitchFamily="2" charset="0"/>
              </a:rPr>
              <a:t>a</a:t>
            </a:r>
            <a:r>
              <a:rPr lang="en-GB" sz="2000" dirty="0" smtClean="0">
                <a:latin typeface="SassoonCRInfantMedium" panose="02000603020000020003" pitchFamily="2" charset="0"/>
              </a:rPr>
              <a:t>re </a:t>
            </a:r>
            <a:r>
              <a:rPr lang="en-GB" sz="2000" smtClean="0">
                <a:latin typeface="SassoonCRInfantMedium" panose="02000603020000020003" pitchFamily="2" charset="0"/>
              </a:rPr>
              <a:t>accepting donations </a:t>
            </a:r>
            <a:r>
              <a:rPr lang="en-GB" sz="2000" dirty="0" smtClean="0">
                <a:latin typeface="SassoonCRInfantMedium" panose="02000603020000020003" pitchFamily="2" charset="0"/>
              </a:rPr>
              <a:t>for the  Festive Foodbank collection from Monday 2</a:t>
            </a:r>
            <a:r>
              <a:rPr lang="en-GB" sz="2000" baseline="30000" dirty="0" smtClean="0">
                <a:latin typeface="SassoonCRInfantMedium" panose="02000603020000020003" pitchFamily="2" charset="0"/>
              </a:rPr>
              <a:t>nd</a:t>
            </a:r>
            <a:r>
              <a:rPr lang="en-GB" sz="2000" dirty="0" smtClean="0">
                <a:latin typeface="SassoonCRInfantMedium" panose="02000603020000020003" pitchFamily="2" charset="0"/>
              </a:rPr>
              <a:t> December until Friday 13</a:t>
            </a:r>
            <a:r>
              <a:rPr lang="en-GB" sz="2000" baseline="30000" dirty="0" smtClean="0">
                <a:latin typeface="SassoonCRInfantMedium" panose="02000603020000020003" pitchFamily="2" charset="0"/>
              </a:rPr>
              <a:t>th</a:t>
            </a:r>
            <a:r>
              <a:rPr lang="en-GB" sz="2000" dirty="0" smtClean="0">
                <a:latin typeface="SassoonCRInfantMedium" panose="02000603020000020003" pitchFamily="2" charset="0"/>
              </a:rPr>
              <a:t> December. Below, is a list of the type of items that we are looking for as donations. S2B will visit classes during Life Skills to donations, each day.</a:t>
            </a:r>
          </a:p>
          <a:p>
            <a:r>
              <a:rPr lang="en-GB" sz="2000" dirty="0" smtClean="0">
                <a:latin typeface="SassoonCRInfantMedium" panose="02000603020000020003" pitchFamily="2" charset="0"/>
              </a:rPr>
              <a:t>Many thanks.</a:t>
            </a:r>
            <a:endParaRPr lang="en-GB" sz="2000" dirty="0">
              <a:latin typeface="SassoonCRInfantMedium" panose="020006030200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56959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nerissa.davies\AppData\Local\Microsoft\Windows\INetCache\IE\CDRBZKSS\christmas_tree_mlp_by_sakatagintoki117-d6tipu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108257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erissa.davies\AppData\Local\Microsoft\Windows\INetCache\IE\CDRBZKSS\5221106861_9f1b0ccf7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721949"/>
            <a:ext cx="1368152" cy="133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erissa.davies\AppData\Local\Microsoft\Windows\INetCache\IE\WA39I4IE\snowman-clipart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620" y="4293096"/>
            <a:ext cx="1317718" cy="150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erissa.davies\AppData\Local\Microsoft\Windows\INetCache\IE\NLBDRIIJ\15026-illustration-of-santa-claus-pv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" y="4514637"/>
            <a:ext cx="1224135" cy="163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Image result for christmas 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547492"/>
            <a:ext cx="6264696" cy="690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7603" y="2060852"/>
            <a:ext cx="527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Friday 29</a:t>
            </a:r>
            <a:r>
              <a:rPr lang="en-GB" sz="2400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latin typeface="SassoonCRInfant" panose="02010503020300020003" pitchFamily="2" charset="0"/>
              </a:rPr>
              <a:t> November    Christmas Fayre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pic>
        <p:nvPicPr>
          <p:cNvPr id="3081" name="Picture 9" descr="Image result for father christmas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28085"/>
            <a:ext cx="396044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93611" y="3068960"/>
            <a:ext cx="526836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will be off timetable on Friday, to help</a:t>
            </a:r>
          </a:p>
          <a:p>
            <a:r>
              <a:rPr lang="en-GB" dirty="0"/>
              <a:t>s</a:t>
            </a:r>
            <a:r>
              <a:rPr lang="en-GB" dirty="0" smtClean="0"/>
              <a:t>et up for the Fayre.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If you are helping at the Fayre, please remember </a:t>
            </a:r>
          </a:p>
          <a:p>
            <a:r>
              <a:rPr lang="en-GB" dirty="0" smtClean="0"/>
              <a:t>to bring your form back. Uniform required to be worn.</a:t>
            </a:r>
          </a:p>
          <a:p>
            <a:endParaRPr lang="en-GB" dirty="0"/>
          </a:p>
          <a:p>
            <a:r>
              <a:rPr lang="en-GB" dirty="0" smtClean="0"/>
              <a:t>If you are not helping, you do not need to wear your </a:t>
            </a:r>
          </a:p>
          <a:p>
            <a:r>
              <a:rPr lang="en-GB" dirty="0" smtClean="0"/>
              <a:t>Uniform during the fayre</a:t>
            </a:r>
          </a:p>
        </p:txBody>
      </p:sp>
    </p:spTree>
    <p:extLst>
      <p:ext uri="{BB962C8B-B14F-4D97-AF65-F5344CB8AC3E}">
        <p14:creationId xmlns:p14="http://schemas.microsoft.com/office/powerpoint/2010/main" val="34931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7101</TotalTime>
  <Words>262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1_Office Theme</vt:lpstr>
      <vt:lpstr>NewsPrint</vt:lpstr>
      <vt:lpstr>2_Office Theme</vt:lpstr>
      <vt:lpstr>PowerPoint Presentation</vt:lpstr>
      <vt:lpstr>PowerPoint Presentation</vt:lpstr>
      <vt:lpstr>PowerPoint Presentation</vt:lpstr>
      <vt:lpstr>S2   Swimming</vt:lpstr>
      <vt:lpstr>S4 Parent and Carer Night @DCHS</vt:lpstr>
      <vt:lpstr>S2 Bikeability </vt:lpstr>
      <vt:lpstr>Festive Foodbank Collection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Belinda Cook</cp:lastModifiedBy>
  <cp:revision>59</cp:revision>
  <dcterms:created xsi:type="dcterms:W3CDTF">2019-09-26T08:48:50Z</dcterms:created>
  <dcterms:modified xsi:type="dcterms:W3CDTF">2019-11-22T09:27:18Z</dcterms:modified>
</cp:coreProperties>
</file>