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32" r:id="rId3"/>
    <p:sldMasterId id="2147483744" r:id="rId4"/>
    <p:sldMasterId id="2147483756" r:id="rId5"/>
  </p:sldMasterIdLst>
  <p:notesMasterIdLst>
    <p:notesMasterId r:id="rId14"/>
  </p:notesMasterIdLst>
  <p:sldIdLst>
    <p:sldId id="257" r:id="rId6"/>
    <p:sldId id="258" r:id="rId7"/>
    <p:sldId id="280" r:id="rId8"/>
    <p:sldId id="261" r:id="rId9"/>
    <p:sldId id="282" r:id="rId10"/>
    <p:sldId id="281" r:id="rId11"/>
    <p:sldId id="279" r:id="rId12"/>
    <p:sldId id="28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67794" autoAdjust="0"/>
  </p:normalViewPr>
  <p:slideViewPr>
    <p:cSldViewPr>
      <p:cViewPr>
        <p:scale>
          <a:sx n="81" d="100"/>
          <a:sy n="81" d="100"/>
        </p:scale>
        <p:origin x="-103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DA199-28B0-4CBF-B0E3-B2CF06BDC46E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2D987-7479-41AA-9AB1-CFCC1C62B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862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66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38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FA3D-1B5D-4C12-B250-A042AAEB2A7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C422-E62F-4EC9-BA92-2B223E8777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83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FA3D-1B5D-4C12-B250-A042AAEB2A7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C422-E62F-4EC9-BA92-2B223E8777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30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FA3D-1B5D-4C12-B250-A042AAEB2A7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C422-E62F-4EC9-BA92-2B223E8777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056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FA3D-1B5D-4C12-B250-A042AAEB2A7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C422-E62F-4EC9-BA92-2B223E8777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832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FA3D-1B5D-4C12-B250-A042AAEB2A7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C422-E62F-4EC9-BA92-2B223E8777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72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FA3D-1B5D-4C12-B250-A042AAEB2A7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C422-E62F-4EC9-BA92-2B223E8777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52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FA3D-1B5D-4C12-B250-A042AAEB2A7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C422-E62F-4EC9-BA92-2B223E8777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42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FA3D-1B5D-4C12-B250-A042AAEB2A7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C422-E62F-4EC9-BA92-2B223E8777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58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17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FA3D-1B5D-4C12-B250-A042AAEB2A7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C422-E62F-4EC9-BA92-2B223E8777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602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FA3D-1B5D-4C12-B250-A042AAEB2A7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C422-E62F-4EC9-BA92-2B223E8777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73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FA3D-1B5D-4C12-B250-A042AAEB2A7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C422-E62F-4EC9-BA92-2B223E8777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43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78A6-75EC-4331-BA47-A1C1C249A6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685D-6D29-4860-B830-9CC2A3528D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18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78A6-75EC-4331-BA47-A1C1C249A6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685D-6D29-4860-B830-9CC2A3528D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33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78A6-75EC-4331-BA47-A1C1C249A6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685D-6D29-4860-B830-9CC2A3528D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30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78A6-75EC-4331-BA47-A1C1C249A6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685D-6D29-4860-B830-9CC2A3528D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9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78A6-75EC-4331-BA47-A1C1C249A6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685D-6D29-4860-B830-9CC2A3528D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20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78A6-75EC-4331-BA47-A1C1C249A6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685D-6D29-4860-B830-9CC2A3528D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4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78A6-75EC-4331-BA47-A1C1C249A6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685D-6D29-4860-B830-9CC2A3528D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3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43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78A6-75EC-4331-BA47-A1C1C249A6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685D-6D29-4860-B830-9CC2A3528D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36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78A6-75EC-4331-BA47-A1C1C249A6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685D-6D29-4860-B830-9CC2A3528D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84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78A6-75EC-4331-BA47-A1C1C249A6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685D-6D29-4860-B830-9CC2A3528D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04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78A6-75EC-4331-BA47-A1C1C249A6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685D-6D29-4860-B830-9CC2A3528D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970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01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989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489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74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71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08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798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42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5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054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1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4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EBF6E-A747-4D9D-9B18-9927BC80FE3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8617-ECB4-4E6A-9543-C9BAC3CF80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372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EBF6E-A747-4D9D-9B18-9927BC80FE3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8617-ECB4-4E6A-9543-C9BAC3CF80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486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EBF6E-A747-4D9D-9B18-9927BC80FE3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8617-ECB4-4E6A-9543-C9BAC3CF80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608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EBF6E-A747-4D9D-9B18-9927BC80FE3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8617-ECB4-4E6A-9543-C9BAC3CF80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38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EBF6E-A747-4D9D-9B18-9927BC80FE3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8617-ECB4-4E6A-9543-C9BAC3CF80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02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858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EBF6E-A747-4D9D-9B18-9927BC80FE3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8617-ECB4-4E6A-9543-C9BAC3CF80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73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EBF6E-A747-4D9D-9B18-9927BC80FE3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8617-ECB4-4E6A-9543-C9BAC3CF80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14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EBF6E-A747-4D9D-9B18-9927BC80FE3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8617-ECB4-4E6A-9543-C9BAC3CF80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95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EBF6E-A747-4D9D-9B18-9927BC80FE3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8617-ECB4-4E6A-9543-C9BAC3CF80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53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EBF6E-A747-4D9D-9B18-9927BC80FE3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8617-ECB4-4E6A-9543-C9BAC3CF80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63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EBF6E-A747-4D9D-9B18-9927BC80FE3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B8617-ECB4-4E6A-9543-C9BAC3CF80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0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992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92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051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6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3757C-9424-437C-ACAA-1450F3140318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52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EFA3D-1B5D-4C12-B250-A042AAEB2A7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3C422-E62F-4EC9-BA92-2B223E8777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0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F78A6-75EC-4331-BA47-A1C1C249A6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9685D-6D29-4860-B830-9CC2A3528D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1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8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EBF6E-A747-4D9D-9B18-9927BC80FE3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B8617-ECB4-4E6A-9543-C9BAC3CF80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7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teach/live-lessons/500-words-2020-live-lesson/zn7jkmn" TargetMode="External"/><Relationship Id="rId2" Type="http://schemas.openxmlformats.org/officeDocument/2006/relationships/hyperlink" Target="https://www.bbc.co.uk/programmes/p00rfvk1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83" y="1366080"/>
            <a:ext cx="2332226" cy="233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33662" y="4941168"/>
            <a:ext cx="5732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SassoonCRInfant" panose="02010503020300020003" pitchFamily="2" charset="0"/>
              </a:rPr>
              <a:t>Week Beginning :    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Monday 24</a:t>
            </a:r>
            <a:r>
              <a:rPr lang="en-GB" sz="2400" baseline="30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th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  February</a:t>
            </a:r>
            <a:endParaRPr lang="en-GB" sz="2400" dirty="0">
              <a:solidFill>
                <a:prstClr val="black"/>
              </a:solidFill>
              <a:latin typeface="SassoonCRInfant" panose="020105030203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8635" y="4149080"/>
            <a:ext cx="3120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SassoonCRInfant" panose="02010503020300020003" pitchFamily="2" charset="0"/>
              </a:rPr>
              <a:t>Our weekly bulletin </a:t>
            </a:r>
          </a:p>
        </p:txBody>
      </p:sp>
    </p:spTree>
    <p:extLst>
      <p:ext uri="{BB962C8B-B14F-4D97-AF65-F5344CB8AC3E}">
        <p14:creationId xmlns:p14="http://schemas.microsoft.com/office/powerpoint/2010/main" val="35140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267268"/>
              </p:ext>
            </p:extLst>
          </p:nvPr>
        </p:nvGraphicFramePr>
        <p:xfrm>
          <a:off x="19325" y="332656"/>
          <a:ext cx="9124675" cy="5900802"/>
        </p:xfrm>
        <a:graphic>
          <a:graphicData uri="http://schemas.openxmlformats.org/drawingml/2006/table">
            <a:tbl>
              <a:tblPr firstRow="1" firstCol="1" bandRow="1"/>
              <a:tblGrid>
                <a:gridCol w="1505162"/>
                <a:gridCol w="1124433"/>
                <a:gridCol w="3323737"/>
                <a:gridCol w="3171343"/>
              </a:tblGrid>
              <a:tr h="432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Day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Date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In School Events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Events  and Trips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6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Monday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SassoonCRInfant" panose="02010503020300020003" pitchFamily="2" charset="0"/>
                        </a:rPr>
                        <a:t>24</a:t>
                      </a:r>
                      <a:r>
                        <a:rPr lang="en-GB" baseline="30000" dirty="0" smtClean="0">
                          <a:latin typeface="SassoonCRInfant" panose="02010503020300020003" pitchFamily="2" charset="0"/>
                        </a:rPr>
                        <a:t>th</a:t>
                      </a:r>
                      <a:r>
                        <a:rPr lang="en-GB" dirty="0" smtClean="0">
                          <a:latin typeface="SassoonCRInfant" panose="02010503020300020003" pitchFamily="2" charset="0"/>
                        </a:rPr>
                        <a:t> </a:t>
                      </a:r>
                      <a:endParaRPr lang="en-GB" dirty="0">
                        <a:latin typeface="SassoonCRInfant" panose="02010503020300020003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SassoonCRInfant" panose="02010503020300020003" pitchFamily="2" charset="0"/>
                        </a:rPr>
                        <a:t>Fair Trade Fortnight begins</a:t>
                      </a:r>
                      <a:endParaRPr lang="en-GB" dirty="0">
                        <a:latin typeface="SassoonCRInfant" panose="02010503020300020003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strike="noStrike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S1 Swimming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41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Tuesday</a:t>
                      </a:r>
                      <a:endParaRPr lang="en-GB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aseline="0" dirty="0" smtClean="0">
                          <a:latin typeface="SassoonCRInfant" panose="02010503020300020003" pitchFamily="2" charset="0"/>
                        </a:rPr>
                        <a:t>25</a:t>
                      </a:r>
                      <a:r>
                        <a:rPr lang="en-GB" baseline="30000" dirty="0" smtClean="0">
                          <a:latin typeface="SassoonCRInfant" panose="02010503020300020003" pitchFamily="2" charset="0"/>
                        </a:rPr>
                        <a:t>th</a:t>
                      </a:r>
                      <a:r>
                        <a:rPr lang="en-GB" baseline="0" dirty="0" smtClean="0">
                          <a:latin typeface="SassoonCRInfant" panose="02010503020300020003" pitchFamily="2" charset="0"/>
                        </a:rPr>
                        <a:t> </a:t>
                      </a:r>
                      <a:endParaRPr lang="en-GB" dirty="0">
                        <a:latin typeface="SassoonCRInfant" panose="02010503020300020003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SassoonCRInfant" panose="02010503020300020003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aseline="0" dirty="0" err="1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Boccia</a:t>
                      </a:r>
                      <a:r>
                        <a:rPr lang="en-GB" sz="1800" baseline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Festival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5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Wednesday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26</a:t>
                      </a:r>
                      <a:r>
                        <a:rPr lang="en-GB" sz="1800" baseline="300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</a:t>
                      </a: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5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Thursday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27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S1 trip to Stirling Castle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National Cross Country</a:t>
                      </a: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6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Friday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28</a:t>
                      </a:r>
                      <a:r>
                        <a:rPr lang="en-GB" sz="1800" baseline="300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</a:t>
                      </a: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865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66862"/>
            <a:ext cx="76200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n-GB" sz="2400" b="1" u="sng" dirty="0"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Word of the </a:t>
            </a:r>
            <a:r>
              <a:rPr lang="en-GB" sz="2400" b="1" u="sng" dirty="0" smtClean="0"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Week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9046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9600" b="1" cap="all" dirty="0" smtClean="0">
                <a:solidFill>
                  <a:srgbClr val="FF0000"/>
                </a:solidFill>
                <a:effectLst>
                  <a:reflection blurRad="12700" stA="28000" endPos="45000" dist="1003" dir="5400000" sy="-100000" algn="bl"/>
                </a:effectLst>
              </a:rPr>
              <a:t>besmirch</a:t>
            </a:r>
            <a:r>
              <a:rPr lang="en-GB" sz="8000" b="1" cap="all" dirty="0" smtClean="0"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en-GB" sz="2200" b="1" cap="all" dirty="0" smtClean="0">
                <a:effectLst>
                  <a:reflection blurRad="12700" stA="28000" endPos="45000" dist="1003" dir="5400000" sy="-100000" algn="bl"/>
                </a:effectLst>
              </a:rPr>
              <a:t>(verb)</a:t>
            </a:r>
            <a:r>
              <a:rPr lang="en-GB" sz="2200" dirty="0" smtClean="0"/>
              <a:t> </a:t>
            </a:r>
            <a:endParaRPr lang="en-GB" sz="2200" dirty="0"/>
          </a:p>
          <a:p>
            <a:pPr marL="0" indent="0" algn="ctr">
              <a:buNone/>
            </a:pPr>
            <a:endParaRPr lang="en-GB" sz="2000" b="1" cap="all" dirty="0" smtClean="0">
              <a:effectLst>
                <a:reflection blurRad="12700" stA="28000" endPos="45000" dist="1003" dir="5400000" sy="-100000" algn="bl"/>
              </a:effectLst>
            </a:endParaRPr>
          </a:p>
          <a:p>
            <a:pPr marL="0" lvl="0" indent="0">
              <a:buNone/>
            </a:pPr>
            <a:r>
              <a:rPr lang="en-GB" sz="2800" dirty="0" smtClean="0"/>
              <a:t>Damage or make dirty (usually someone’s reputation).</a:t>
            </a:r>
          </a:p>
          <a:p>
            <a:pPr marL="0" lvl="0" indent="0">
              <a:buNone/>
            </a:pPr>
            <a:r>
              <a:rPr lang="en-GB" sz="2800" dirty="0" smtClean="0"/>
              <a:t>If you </a:t>
            </a:r>
            <a:r>
              <a:rPr lang="en-GB" sz="2800" u="sng" dirty="0" smtClean="0"/>
              <a:t>besmirch</a:t>
            </a:r>
            <a:r>
              <a:rPr lang="en-GB" sz="2800" dirty="0" smtClean="0"/>
              <a:t> someone or their reputation, you might say that they are a bad person, or that they have done something wrong, usually when this is not true.</a:t>
            </a:r>
          </a:p>
          <a:p>
            <a:pPr marL="0" lvl="0" indent="0">
              <a:buNone/>
            </a:pPr>
            <a:r>
              <a:rPr lang="en-GB" sz="2800" dirty="0" smtClean="0"/>
              <a:t>If you trailed mud all over the clean carpet and then blamed the mess on your brother, you would be </a:t>
            </a:r>
            <a:r>
              <a:rPr lang="en-GB" sz="2800" u="sng" dirty="0" smtClean="0"/>
              <a:t>besmirching</a:t>
            </a:r>
            <a:r>
              <a:rPr lang="en-GB" sz="2800" dirty="0"/>
              <a:t> </a:t>
            </a:r>
            <a:r>
              <a:rPr lang="en-GB" sz="2800" dirty="0" smtClean="0"/>
              <a:t>twice:  you have </a:t>
            </a:r>
            <a:r>
              <a:rPr lang="en-GB" sz="2800" u="sng" dirty="0" smtClean="0"/>
              <a:t>besmirched </a:t>
            </a:r>
            <a:r>
              <a:rPr lang="en-GB" sz="2800" dirty="0" smtClean="0"/>
              <a:t>the carpet with your dirty shoes, and you have </a:t>
            </a:r>
            <a:r>
              <a:rPr lang="en-GB" sz="2800" u="sng" dirty="0" smtClean="0"/>
              <a:t>besmirched </a:t>
            </a:r>
            <a:r>
              <a:rPr lang="en-GB" sz="2800" dirty="0" smtClean="0"/>
              <a:t>your brother’s reputation by blaming him for something he didn’t do.</a:t>
            </a:r>
          </a:p>
          <a:p>
            <a:pPr marL="0" indent="0">
              <a:buNone/>
            </a:pP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334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2996952"/>
            <a:ext cx="8291264" cy="3633267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en-GB" dirty="0"/>
              <a:t>Radio 2's 500 words competition has </a:t>
            </a:r>
            <a:r>
              <a:rPr lang="en-GB" dirty="0" smtClean="0"/>
              <a:t>launched for 2020! </a:t>
            </a:r>
            <a:r>
              <a:rPr lang="en-GB" dirty="0"/>
              <a:t>This is open to pupils aged 5-13 and can be really good fun to enter! More information can be </a:t>
            </a:r>
            <a:r>
              <a:rPr lang="en-GB" dirty="0" smtClean="0"/>
              <a:t>found at</a:t>
            </a:r>
            <a:r>
              <a:rPr lang="en-GB" dirty="0"/>
              <a:t> </a:t>
            </a: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://www.bbc.co.uk/programmes/p00rfvk1</a:t>
            </a:r>
            <a:endParaRPr lang="en-GB" dirty="0"/>
          </a:p>
          <a:p>
            <a:pPr marL="0" indent="0" fontAlgn="base">
              <a:buNone/>
            </a:pPr>
            <a:endParaRPr lang="en-GB" dirty="0"/>
          </a:p>
          <a:p>
            <a:pPr fontAlgn="base"/>
            <a:r>
              <a:rPr lang="en-GB" dirty="0"/>
              <a:t>There is plenty of great advice from the judges in this BBC Live Lesson too </a:t>
            </a:r>
            <a:r>
              <a:rPr lang="en-GB" dirty="0">
                <a:hlinkClick r:id="rId3"/>
              </a:rPr>
              <a:t>https://www.bbc.co.uk/teach/live-lessons/500-words-2020-live-lesson/zn7jkmn</a:t>
            </a:r>
            <a:endParaRPr lang="en-GB" dirty="0"/>
          </a:p>
          <a:p>
            <a:pPr marL="0" indent="0" fontAlgn="base">
              <a:buNone/>
            </a:pPr>
            <a:endParaRPr lang="en-GB" dirty="0"/>
          </a:p>
          <a:p>
            <a:pPr fontAlgn="base"/>
            <a:r>
              <a:rPr lang="en-GB" dirty="0"/>
              <a:t>If you choose to </a:t>
            </a:r>
            <a:r>
              <a:rPr lang="en-GB" dirty="0" smtClean="0"/>
              <a:t>enter </a:t>
            </a:r>
            <a:r>
              <a:rPr lang="en-GB" dirty="0"/>
              <a:t>this can be worked on </a:t>
            </a:r>
            <a:r>
              <a:rPr lang="en-GB" dirty="0" smtClean="0"/>
              <a:t>at home. Mrs </a:t>
            </a:r>
            <a:r>
              <a:rPr lang="en-GB" dirty="0"/>
              <a:t>Keir will </a:t>
            </a:r>
            <a:r>
              <a:rPr lang="en-GB" dirty="0" smtClean="0"/>
              <a:t>also open </a:t>
            </a:r>
            <a:r>
              <a:rPr lang="en-GB" dirty="0"/>
              <a:t>Room 8 on Thursday lunchtimes until the closing date (Feb 27th) for anyone wishes to work on their </a:t>
            </a:r>
            <a:r>
              <a:rPr lang="en-GB" dirty="0" smtClean="0"/>
              <a:t>story. </a:t>
            </a:r>
            <a:r>
              <a:rPr lang="en-GB" dirty="0"/>
              <a:t>Good luck!</a:t>
            </a:r>
          </a:p>
          <a:p>
            <a:endParaRPr lang="en-GB" dirty="0"/>
          </a:p>
        </p:txBody>
      </p:sp>
      <p:pic>
        <p:nvPicPr>
          <p:cNvPr id="1026" name="Picture 2" descr="Image result for 500 words 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93" y="332656"/>
            <a:ext cx="4349776" cy="24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600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22014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5808" y="3645024"/>
            <a:ext cx="738516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It is Fairtrade fortnight from 24</a:t>
            </a:r>
            <a:r>
              <a:rPr lang="en-GB" baseline="30000" dirty="0" smtClean="0">
                <a:latin typeface="SassoonCRInfant" panose="02010503020300020003" pitchFamily="2" charset="0"/>
              </a:rPr>
              <a:t>th</a:t>
            </a:r>
            <a:r>
              <a:rPr lang="en-GB" dirty="0" smtClean="0">
                <a:latin typeface="SassoonCRInfant" panose="02010503020300020003" pitchFamily="2" charset="0"/>
              </a:rPr>
              <a:t> February until 18</a:t>
            </a:r>
            <a:r>
              <a:rPr lang="en-GB" baseline="30000" dirty="0" smtClean="0">
                <a:latin typeface="SassoonCRInfant" panose="02010503020300020003" pitchFamily="2" charset="0"/>
              </a:rPr>
              <a:t>th</a:t>
            </a:r>
            <a:r>
              <a:rPr lang="en-GB" dirty="0" smtClean="0">
                <a:latin typeface="SassoonCRInfant" panose="02010503020300020003" pitchFamily="2" charset="0"/>
              </a:rPr>
              <a:t> March.</a:t>
            </a:r>
          </a:p>
          <a:p>
            <a:pPr algn="ctr"/>
            <a:endParaRPr lang="en-GB" dirty="0">
              <a:latin typeface="SassoonCRInfant" panose="02010503020300020003" pitchFamily="2" charset="0"/>
            </a:endParaRPr>
          </a:p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As part of our Green Flag, we are aiming for our </a:t>
            </a:r>
            <a:r>
              <a:rPr lang="en-GB" dirty="0" err="1" smtClean="0">
                <a:latin typeface="SassoonCRInfant" panose="02010503020300020003" pitchFamily="2" charset="0"/>
              </a:rPr>
              <a:t>FairAware</a:t>
            </a:r>
            <a:r>
              <a:rPr lang="en-GB" dirty="0" smtClean="0">
                <a:latin typeface="SassoonCRInfant" panose="02010503020300020003" pitchFamily="2" charset="0"/>
              </a:rPr>
              <a:t> award this year. </a:t>
            </a:r>
          </a:p>
          <a:p>
            <a:pPr algn="ctr"/>
            <a:endParaRPr lang="en-GB" dirty="0">
              <a:latin typeface="SassoonCRInfant" panose="02010503020300020003" pitchFamily="2" charset="0"/>
            </a:endParaRPr>
          </a:p>
          <a:p>
            <a:pPr algn="ctr"/>
            <a:r>
              <a:rPr lang="en-GB" dirty="0" smtClean="0"/>
              <a:t>More info to follow about this 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This year’s theme is COCOA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347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891" y="148291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SassoonCRInfant" panose="02010503020300020003" pitchFamily="2" charset="0"/>
              </a:rPr>
              <a:t>Full Pupil Council Meeting</a:t>
            </a:r>
            <a:br>
              <a:rPr lang="en-GB" dirty="0" smtClean="0">
                <a:latin typeface="SassoonCRInfant" panose="02010503020300020003" pitchFamily="2" charset="0"/>
              </a:rPr>
            </a:br>
            <a:r>
              <a:rPr lang="en-GB" dirty="0" smtClean="0">
                <a:latin typeface="SassoonCRInfant" panose="02010503020300020003" pitchFamily="2" charset="0"/>
              </a:rPr>
              <a:t>Monday 24</a:t>
            </a:r>
            <a:r>
              <a:rPr lang="en-GB" baseline="30000" dirty="0" smtClean="0">
                <a:latin typeface="SassoonCRInfant" panose="02010503020300020003" pitchFamily="2" charset="0"/>
              </a:rPr>
              <a:t>th</a:t>
            </a:r>
            <a:r>
              <a:rPr lang="en-GB" dirty="0" smtClean="0">
                <a:latin typeface="SassoonCRInfant" panose="02010503020300020003" pitchFamily="2" charset="0"/>
              </a:rPr>
              <a:t>  </a:t>
            </a:r>
            <a:r>
              <a:rPr lang="en-GB" dirty="0">
                <a:latin typeface="SassoonCRInfant" panose="02010503020300020003" pitchFamily="2" charset="0"/>
              </a:rPr>
              <a:t>Feb</a:t>
            </a:r>
            <a:br>
              <a:rPr lang="en-GB" dirty="0">
                <a:latin typeface="SassoonCRInfant" panose="02010503020300020003" pitchFamily="2" charset="0"/>
              </a:rPr>
            </a:br>
            <a:r>
              <a:rPr lang="en-GB" dirty="0" smtClean="0">
                <a:latin typeface="SassoonCRInfant" panose="02010503020300020003" pitchFamily="2" charset="0"/>
              </a:rPr>
              <a:t>with Ms </a:t>
            </a:r>
            <a:r>
              <a:rPr lang="en-GB" dirty="0">
                <a:latin typeface="SassoonCRInfant" panose="02010503020300020003" pitchFamily="2" charset="0"/>
              </a:rPr>
              <a:t>O'Hagan </a:t>
            </a:r>
            <a:r>
              <a:rPr lang="en-GB" dirty="0" smtClean="0">
                <a:latin typeface="SassoonCRInfant" panose="02010503020300020003" pitchFamily="2" charset="0"/>
              </a:rPr>
              <a:t>p6 </a:t>
            </a:r>
            <a:r>
              <a:rPr lang="en-GB" dirty="0">
                <a:latin typeface="SassoonCRInfant" panose="02010503020300020003" pitchFamily="2" charset="0"/>
              </a:rPr>
              <a:t>in room 10. </a:t>
            </a:r>
            <a:br>
              <a:rPr lang="en-GB" dirty="0">
                <a:latin typeface="SassoonCRInfant" panose="02010503020300020003" pitchFamily="2" charset="0"/>
              </a:rPr>
            </a:b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2015307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solidFill>
                <a:srgbClr val="000000"/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Agenda items: </a:t>
            </a:r>
          </a:p>
          <a:p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Rights </a:t>
            </a:r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Respecting School Bronze Award </a:t>
            </a:r>
            <a:endParaRPr lang="en-GB" dirty="0" smtClean="0">
              <a:solidFill>
                <a:srgbClr val="000000"/>
              </a:solidFill>
              <a:latin typeface="SassoonCRInfant" panose="02010503020300020003" pitchFamily="2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PEF Pupil </a:t>
            </a:r>
            <a:r>
              <a:rPr lang="en-GB" dirty="0">
                <a:solidFill>
                  <a:srgbClr val="323130"/>
                </a:solidFill>
                <a:latin typeface="SassoonCRInfant" panose="02010503020300020003" pitchFamily="2" charset="0"/>
              </a:rPr>
              <a:t>Participatory Budget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4" name="AutoShape 2" descr="Image result for pupil counc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76"/>
            <a:ext cx="1843894" cy="186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53136"/>
            <a:ext cx="2103437" cy="211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244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result for fo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0396"/>
            <a:ext cx="17554253" cy="683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911" y="476671"/>
            <a:ext cx="9577064" cy="5170646"/>
          </a:xfrm>
          <a:prstGeom prst="rect">
            <a:avLst/>
          </a:prstGeom>
          <a:solidFill>
            <a:schemeClr val="accent3">
              <a:lumMod val="60000"/>
              <a:lumOff val="40000"/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prstClr val="black"/>
                </a:solidFill>
              </a:rPr>
              <a:t>2A and 2B will continue to visit the Howden Park Woods during wider achievement on Wednesday afternoons. </a:t>
            </a:r>
            <a:endParaRPr lang="en-GB" sz="6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5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S1 Trip to Stirling Castle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Thursday 27 February</a:t>
            </a:r>
            <a:br>
              <a:rPr lang="en-GB" sz="3200" dirty="0" smtClean="0"/>
            </a:br>
            <a:r>
              <a:rPr lang="en-GB" sz="3200" dirty="0" smtClean="0"/>
              <a:t>Leaving 0915 Return 1430</a:t>
            </a:r>
            <a:br>
              <a:rPr lang="en-GB" sz="3200" dirty="0" smtClean="0"/>
            </a:br>
            <a:r>
              <a:rPr lang="en-GB" sz="3200" dirty="0" smtClean="0"/>
              <a:t>Remember to bring your coat</a:t>
            </a:r>
            <a:endParaRPr lang="en-GB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6773505" cy="345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65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20162</TotalTime>
  <Words>252</Words>
  <Application>Microsoft Office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Office Theme</vt:lpstr>
      <vt:lpstr>1_Office Theme</vt:lpstr>
      <vt:lpstr>6_Office Theme</vt:lpstr>
      <vt:lpstr>2_Office Theme</vt:lpstr>
      <vt:lpstr>3_Office Theme</vt:lpstr>
      <vt:lpstr>PowerPoint Presentation</vt:lpstr>
      <vt:lpstr>PowerPoint Presentation</vt:lpstr>
      <vt:lpstr>Word of the Week</vt:lpstr>
      <vt:lpstr>PowerPoint Presentation</vt:lpstr>
      <vt:lpstr>PowerPoint Presentation</vt:lpstr>
      <vt:lpstr>Full Pupil Council Meeting Monday 24th  Feb with Ms O'Hagan p6 in room 10.  </vt:lpstr>
      <vt:lpstr>PowerPoint Presentation</vt:lpstr>
      <vt:lpstr>S1 Trip to Stirling Castle Thursday 27 February Leaving 0915 Return 1430 Remember to bring your coat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Belinda Cook</dc:creator>
  <cp:lastModifiedBy>Iain Stewart</cp:lastModifiedBy>
  <cp:revision>116</cp:revision>
  <dcterms:created xsi:type="dcterms:W3CDTF">2019-09-26T08:48:50Z</dcterms:created>
  <dcterms:modified xsi:type="dcterms:W3CDTF">2020-02-24T08:40:15Z</dcterms:modified>
</cp:coreProperties>
</file>