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57" r:id="rId4"/>
    <p:sldId id="258" r:id="rId5"/>
    <p:sldId id="259" r:id="rId6"/>
    <p:sldId id="265" r:id="rId7"/>
    <p:sldId id="264" r:id="rId8"/>
    <p:sldId id="261" r:id="rId9"/>
    <p:sldId id="263" r:id="rId10"/>
    <p:sldId id="262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9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5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32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35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77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6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1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67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50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64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8C57-6E43-44C0-AB18-B556349922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5851-3402-4B1B-8C15-338CB4AE4F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73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8C57-6E43-44C0-AB18-B556349922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5851-3402-4B1B-8C15-338CB4AE4F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86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8C57-6E43-44C0-AB18-B556349922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5851-3402-4B1B-8C15-338CB4AE4F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41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8C57-6E43-44C0-AB18-B556349922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5851-3402-4B1B-8C15-338CB4AE4F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08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8C57-6E43-44C0-AB18-B556349922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5851-3402-4B1B-8C15-338CB4AE4F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0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8C57-6E43-44C0-AB18-B556349922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5851-3402-4B1B-8C15-338CB4AE4F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14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8C57-6E43-44C0-AB18-B556349922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5851-3402-4B1B-8C15-338CB4AE4F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6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8C57-6E43-44C0-AB18-B556349922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5851-3402-4B1B-8C15-338CB4AE4F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58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8C57-6E43-44C0-AB18-B556349922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5851-3402-4B1B-8C15-338CB4AE4F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43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8C57-6E43-44C0-AB18-B556349922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5851-3402-4B1B-8C15-338CB4AE4F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5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8C57-6E43-44C0-AB18-B556349922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5851-3402-4B1B-8C15-338CB4AE4F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4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88C57-6E43-44C0-AB18-B556349922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E5851-3402-4B1B-8C15-338CB4AE4F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3627090" cy="362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4066" y="5598449"/>
            <a:ext cx="5414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21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st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October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2257" y="4524638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407396"/>
              </p:ext>
            </p:extLst>
          </p:nvPr>
        </p:nvGraphicFramePr>
        <p:xfrm>
          <a:off x="19325" y="620690"/>
          <a:ext cx="9124675" cy="5616623"/>
        </p:xfrm>
        <a:graphic>
          <a:graphicData uri="http://schemas.openxmlformats.org/drawingml/2006/table">
            <a:tbl>
              <a:tblPr firstRow="1" firstCol="1" bandRow="1"/>
              <a:tblGrid>
                <a:gridCol w="1505162"/>
                <a:gridCol w="1124433"/>
                <a:gridCol w="3323737"/>
                <a:gridCol w="3171343"/>
              </a:tblGrid>
              <a:tr h="43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Date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In School Events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Events  and Trips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Monday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21</a:t>
                      </a:r>
                      <a:r>
                        <a:rPr lang="en-GB" sz="1800" baseline="300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st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Pupils off school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0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Tuesday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Welcome back!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Wednesday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en-GB" sz="1800" baseline="300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rd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S2 Open afternoon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Thursday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en-GB" sz="1800" baseline="300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th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Bag packing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at </a:t>
                      </a:r>
                      <a:r>
                        <a:rPr lang="en-GB" sz="1800" baseline="0" dirty="0" err="1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Morrisons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Friday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S1-6 School Photos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8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welcome back to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45320"/>
            <a:ext cx="7632848" cy="658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4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89" y="3776473"/>
            <a:ext cx="2857136" cy="263343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164"/>
            <a:ext cx="2559731" cy="3412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4" y="3617028"/>
            <a:ext cx="2214246" cy="295232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83018"/>
            <a:ext cx="2505834" cy="33411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39243" y="83018"/>
            <a:ext cx="330264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</a:rPr>
              <a:t>Not got your name down for camp yet?</a:t>
            </a:r>
          </a:p>
          <a:p>
            <a:endParaRPr lang="en-GB" sz="4400" dirty="0" smtClean="0">
              <a:solidFill>
                <a:prstClr val="black"/>
              </a:solidFill>
            </a:endParaRPr>
          </a:p>
          <a:p>
            <a:r>
              <a:rPr lang="en-GB" sz="4400" dirty="0" smtClean="0">
                <a:solidFill>
                  <a:prstClr val="black"/>
                </a:solidFill>
              </a:rPr>
              <a:t>See </a:t>
            </a:r>
          </a:p>
          <a:p>
            <a:r>
              <a:rPr lang="en-GB" sz="4400" dirty="0" smtClean="0">
                <a:solidFill>
                  <a:prstClr val="black"/>
                </a:solidFill>
              </a:rPr>
              <a:t>Mr Stewart or Mr Cox ASAP</a:t>
            </a:r>
            <a:endParaRPr lang="en-GB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Lothian Swimming Qualifiers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252028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sz="4400" dirty="0" smtClean="0"/>
              <a:t>Michael, Lia, Brogan, Rosie and Lucy did a fantastic job at the swimming meet in </a:t>
            </a:r>
            <a:r>
              <a:rPr lang="en-GB" sz="4400" dirty="0" err="1" smtClean="0"/>
              <a:t>Prestonpans</a:t>
            </a:r>
            <a:r>
              <a:rPr lang="en-GB" sz="4400" dirty="0" smtClean="0"/>
              <a:t> on 10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October and have qualified for the National event!</a:t>
            </a:r>
          </a:p>
          <a:p>
            <a:pPr marL="0" indent="0" algn="ctr">
              <a:buNone/>
            </a:pPr>
            <a:endParaRPr lang="en-GB" sz="4400" dirty="0" smtClean="0"/>
          </a:p>
          <a:p>
            <a:pPr marL="0" indent="0" algn="ctr">
              <a:buNone/>
            </a:pPr>
            <a:r>
              <a:rPr lang="en-GB" sz="4400" dirty="0" smtClean="0"/>
              <a:t>GREAT JOB TEAM</a:t>
            </a:r>
            <a:endParaRPr lang="en-GB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4836355" cy="303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7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533900" cy="3124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Wednesday 23</a:t>
            </a:r>
            <a:r>
              <a:rPr lang="en-GB" baseline="30000" dirty="0" smtClean="0"/>
              <a:t>rd</a:t>
            </a:r>
            <a:r>
              <a:rPr lang="en-GB" dirty="0" smtClean="0"/>
              <a:t> October</a:t>
            </a:r>
          </a:p>
          <a:p>
            <a:r>
              <a:rPr lang="en-GB" dirty="0" smtClean="0"/>
              <a:t>All pupils from S4 and 2 pupils from S5 will </a:t>
            </a:r>
            <a:r>
              <a:rPr lang="en-GB" smtClean="0"/>
              <a:t>visit the Mercure</a:t>
            </a:r>
            <a:r>
              <a:rPr lang="en-GB" dirty="0" smtClean="0"/>
              <a:t> Hotel in Livingston to find out what jobs you can do in the hotel industry.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0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548680"/>
            <a:ext cx="44528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S2 Open Afternoon</a:t>
            </a:r>
          </a:p>
          <a:p>
            <a:pPr algn="ctr"/>
            <a:r>
              <a:rPr lang="en-GB" sz="32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Wednesday 23</a:t>
            </a:r>
            <a:r>
              <a:rPr lang="en-GB" sz="32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rd</a:t>
            </a:r>
            <a:r>
              <a:rPr lang="en-GB" sz="32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October </a:t>
            </a:r>
            <a:endParaRPr lang="en-GB" sz="32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901" y="198884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During p6 and 7, we welcome our S2 student’s </a:t>
            </a:r>
          </a:p>
          <a:p>
            <a:pPr algn="ctr"/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adults who are coming to visit. </a:t>
            </a:r>
          </a:p>
          <a:p>
            <a:endParaRPr lang="en-GB" sz="2400" dirty="0" smtClean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57" y="3757473"/>
            <a:ext cx="3298304" cy="269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64" y="3199171"/>
            <a:ext cx="38164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8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14493"/>
            <a:ext cx="4073327" cy="219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77" y="4427069"/>
            <a:ext cx="35893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6451" y="260648"/>
            <a:ext cx="40389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u="sng" dirty="0" smtClean="0">
                <a:latin typeface="SassoonCRInfant" panose="02010503020300020003" pitchFamily="2" charset="0"/>
              </a:rPr>
              <a:t>Thursday 24</a:t>
            </a:r>
            <a:r>
              <a:rPr lang="en-GB" sz="2800" u="sng" baseline="30000" dirty="0" smtClean="0">
                <a:latin typeface="SassoonCRInfant" panose="02010503020300020003" pitchFamily="2" charset="0"/>
              </a:rPr>
              <a:t>th</a:t>
            </a:r>
            <a:r>
              <a:rPr lang="en-GB" sz="2800" u="sng" dirty="0" smtClean="0">
                <a:latin typeface="SassoonCRInfant" panose="02010503020300020003" pitchFamily="2" charset="0"/>
              </a:rPr>
              <a:t> October</a:t>
            </a:r>
          </a:p>
          <a:p>
            <a:pPr algn="ctr"/>
            <a:endParaRPr lang="en-GB" sz="2800" dirty="0" smtClean="0">
              <a:latin typeface="SassoonCRInfant" panose="02010503020300020003" pitchFamily="2" charset="0"/>
            </a:endParaRP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Bag Packing at </a:t>
            </a:r>
            <a:r>
              <a:rPr lang="en-GB" sz="2800" dirty="0" err="1" smtClean="0">
                <a:latin typeface="SassoonCRInfant" panose="02010503020300020003" pitchFamily="2" charset="0"/>
              </a:rPr>
              <a:t>Morrisons</a:t>
            </a:r>
            <a:r>
              <a:rPr lang="en-GB" sz="2800" dirty="0" smtClean="0">
                <a:latin typeface="SassoonCRInfant" panose="02010503020300020003" pitchFamily="2" charset="0"/>
              </a:rPr>
              <a:t> </a:t>
            </a:r>
            <a:endParaRPr lang="en-GB" sz="2800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348880"/>
            <a:ext cx="57860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Bag packing will be happening today. 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Good luck to all of those involved.</a:t>
            </a:r>
            <a:endParaRPr lang="en-GB" sz="2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Image result for photo 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8" y="0"/>
            <a:ext cx="9144000" cy="68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1060" y="764706"/>
            <a:ext cx="485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latin typeface="SassoonCRInfant" panose="02010503020300020003" pitchFamily="2" charset="0"/>
              </a:rPr>
              <a:t>Friday 25</a:t>
            </a:r>
            <a:r>
              <a:rPr lang="en-GB" sz="2400" u="sng" baseline="30000" dirty="0" smtClean="0">
                <a:latin typeface="SassoonCRInfant" panose="02010503020300020003" pitchFamily="2" charset="0"/>
              </a:rPr>
              <a:t>th</a:t>
            </a:r>
            <a:r>
              <a:rPr lang="en-GB" sz="2400" u="sng" dirty="0" smtClean="0">
                <a:latin typeface="SassoonCRInfant" panose="02010503020300020003" pitchFamily="2" charset="0"/>
              </a:rPr>
              <a:t> October     School Photos</a:t>
            </a:r>
            <a:endParaRPr lang="en-GB" sz="2400" u="sng" dirty="0"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7" y="1844824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Please come in your school uniform, including ties. </a:t>
            </a: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There will be individual and group photographs taken</a:t>
            </a:r>
            <a:r>
              <a:rPr lang="en-GB" dirty="0" smtClean="0">
                <a:latin typeface="SassoonCRInfant" panose="02010503020300020003" pitchFamily="2" charset="0"/>
              </a:rPr>
              <a:t>.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 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endParaRPr lang="en-GB" dirty="0" smtClean="0">
              <a:latin typeface="SassoonCRInfant" panose="02010503020300020003" pitchFamily="2" charset="0"/>
            </a:endParaRPr>
          </a:p>
          <a:p>
            <a:endParaRPr lang="en-GB" dirty="0">
              <a:latin typeface="SassoonCRInfant" panose="02010503020300020003" pitchFamily="2" charset="0"/>
            </a:endParaRPr>
          </a:p>
          <a:p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627" y="3350350"/>
            <a:ext cx="2322748" cy="271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48064" y="5877272"/>
            <a:ext cx="864096" cy="186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148064" y="5877272"/>
            <a:ext cx="10081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87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193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Lothian Swimming Qualifiers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Belinda Cook</cp:lastModifiedBy>
  <cp:revision>26</cp:revision>
  <dcterms:created xsi:type="dcterms:W3CDTF">2019-09-26T08:48:50Z</dcterms:created>
  <dcterms:modified xsi:type="dcterms:W3CDTF">2019-10-11T11:35:11Z</dcterms:modified>
</cp:coreProperties>
</file>