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1"/>
  </p:notesMasterIdLst>
  <p:sldIdLst>
    <p:sldId id="257" r:id="rId4"/>
    <p:sldId id="258" r:id="rId5"/>
    <p:sldId id="260" r:id="rId6"/>
    <p:sldId id="263" r:id="rId7"/>
    <p:sldId id="262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8754" autoAdjust="0"/>
  </p:normalViewPr>
  <p:slideViewPr>
    <p:cSldViewPr>
      <p:cViewPr varScale="1">
        <p:scale>
          <a:sx n="73" d="100"/>
          <a:sy n="73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42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10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65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4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32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61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06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1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63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38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20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83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3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56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32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72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52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4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8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02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73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4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7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0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P8A9rtg0i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live-lessons/500-words-2020-live-lesson/zn7jkmn" TargetMode="External"/><Relationship Id="rId2" Type="http://schemas.openxmlformats.org/officeDocument/2006/relationships/hyperlink" Target="https://www.bbc.co.uk/programmes/p00rfvk1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317" y="-1288742"/>
            <a:ext cx="7274308" cy="932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99" y="1138687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4869160"/>
            <a:ext cx="564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20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January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3573016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40724"/>
              </p:ext>
            </p:extLst>
          </p:nvPr>
        </p:nvGraphicFramePr>
        <p:xfrm>
          <a:off x="19325" y="332656"/>
          <a:ext cx="9124675" cy="6118593"/>
        </p:xfrm>
        <a:graphic>
          <a:graphicData uri="http://schemas.openxmlformats.org/drawingml/2006/table">
            <a:tbl>
              <a:tblPr firstRow="1" firstCol="1" bandRow="1"/>
              <a:tblGrid>
                <a:gridCol w="1505162"/>
                <a:gridCol w="1124433"/>
                <a:gridCol w="3323737"/>
                <a:gridCol w="3171343"/>
              </a:tblGrid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Date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In School Events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Events  and Trips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Monday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assoonCRInfant" panose="02010503020300020003" pitchFamily="2" charset="0"/>
                        </a:rPr>
                        <a:t>20</a:t>
                      </a:r>
                      <a:r>
                        <a:rPr lang="en-GB" baseline="30000" dirty="0" smtClean="0">
                          <a:latin typeface="SassoonCRInfant" panose="02010503020300020003" pitchFamily="2" charset="0"/>
                        </a:rPr>
                        <a:t>th</a:t>
                      </a:r>
                      <a:r>
                        <a:rPr lang="en-GB" baseline="0" dirty="0" smtClean="0">
                          <a:latin typeface="SassoonCRInfant" panose="02010503020300020003" pitchFamily="2" charset="0"/>
                        </a:rPr>
                        <a:t> </a:t>
                      </a:r>
                      <a:endParaRPr lang="en-GB" dirty="0">
                        <a:latin typeface="SassoonCRInfant" panose="02010503020300020003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assoonCRInfant" panose="02010503020300020003" pitchFamily="2" charset="0"/>
                        </a:rPr>
                        <a:t>Scotland</a:t>
                      </a:r>
                      <a:r>
                        <a:rPr lang="en-GB" baseline="0" dirty="0" smtClean="0">
                          <a:latin typeface="SassoonCRInfant" panose="02010503020300020003" pitchFamily="2" charset="0"/>
                        </a:rPr>
                        <a:t> Week</a:t>
                      </a:r>
                      <a:endParaRPr lang="en-GB" dirty="0">
                        <a:latin typeface="SassoonCRInfant" panose="02010503020300020003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strike="noStrike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S1 Swimming (p1&amp;2)</a:t>
                      </a:r>
                      <a:endParaRPr lang="en-GB" sz="1800" strike="noStrike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4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Tuesday</a:t>
                      </a:r>
                      <a:endParaRPr lang="en-GB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latin typeface="SassoonCRInfant" panose="02010503020300020003" pitchFamily="2" charset="0"/>
                        </a:rPr>
                        <a:t>21</a:t>
                      </a:r>
                      <a:r>
                        <a:rPr lang="en-GB" baseline="30000" dirty="0" smtClean="0">
                          <a:latin typeface="SassoonCRInfant" panose="02010503020300020003" pitchFamily="2" charset="0"/>
                        </a:rPr>
                        <a:t>st</a:t>
                      </a:r>
                      <a:r>
                        <a:rPr lang="en-GB" baseline="0" dirty="0" smtClean="0">
                          <a:latin typeface="SassoonCRInfant" panose="02010503020300020003" pitchFamily="2" charset="0"/>
                        </a:rPr>
                        <a:t> </a:t>
                      </a:r>
                      <a:endParaRPr lang="en-GB" dirty="0">
                        <a:latin typeface="SassoonCRInfant" panose="02010503020300020003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SassoonCRInfant" panose="02010503020300020003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aseline="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Wednesday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22</a:t>
                      </a:r>
                      <a:r>
                        <a:rPr lang="en-GB" sz="1800" baseline="300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Thursday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en-GB" sz="1800" baseline="300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rd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Burns Celebration Event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S1-3 Scottish No Uniform Day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6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Friday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en-GB" sz="1800" baseline="300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Whole School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Scottish Café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Food for Thought Parental Engagement 2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9036496" cy="730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620688"/>
            <a:ext cx="864096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cap="all" dirty="0" err="1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caledonia</a:t>
            </a:r>
            <a:r>
              <a:rPr lang="en-GB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0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</a:p>
          <a:p>
            <a:pPr marL="0" indent="0">
              <a:buNone/>
            </a:pPr>
            <a:r>
              <a:rPr lang="en-GB" sz="2000" b="1" i="1" dirty="0" smtClean="0">
                <a:solidFill>
                  <a:srgbClr val="0070C0"/>
                </a:solidFill>
              </a:rPr>
              <a:t>(adjective: </a:t>
            </a:r>
            <a:r>
              <a:rPr lang="en-GB" sz="2000" b="1" i="1" dirty="0" smtClean="0">
                <a:solidFill>
                  <a:srgbClr val="FF0000"/>
                </a:solidFill>
              </a:rPr>
              <a:t>Caledonian</a:t>
            </a:r>
            <a:r>
              <a:rPr lang="en-GB" sz="2000" b="1" i="1" dirty="0" smtClean="0">
                <a:solidFill>
                  <a:srgbClr val="0070C0"/>
                </a:solidFill>
              </a:rPr>
              <a:t>)</a:t>
            </a: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800" dirty="0" smtClean="0"/>
              <a:t>The Roman name for Scotland.  Nowadays, </a:t>
            </a:r>
            <a:r>
              <a:rPr lang="en-GB" sz="2800" u="sng" dirty="0" smtClean="0"/>
              <a:t>Caledonia</a:t>
            </a:r>
            <a:r>
              <a:rPr lang="en-GB" sz="2800" dirty="0" smtClean="0"/>
              <a:t> is still used as a romantic or poetic name for Scotland, and companies that want to demonstrate their Scottish roots might use </a:t>
            </a:r>
            <a:r>
              <a:rPr lang="en-GB" sz="2800" u="sng" dirty="0" smtClean="0"/>
              <a:t>Caledonia</a:t>
            </a:r>
            <a:r>
              <a:rPr lang="en-GB" sz="2800" dirty="0" smtClean="0"/>
              <a:t> or </a:t>
            </a:r>
            <a:r>
              <a:rPr lang="en-GB" sz="2800" u="sng" dirty="0" smtClean="0"/>
              <a:t>Caledonian</a:t>
            </a:r>
            <a:r>
              <a:rPr lang="en-GB" sz="2800" dirty="0" smtClean="0"/>
              <a:t> in their name.  Examples are the </a:t>
            </a:r>
            <a:r>
              <a:rPr lang="en-GB" sz="2800" u="sng" dirty="0" smtClean="0"/>
              <a:t>Caledonian</a:t>
            </a:r>
            <a:r>
              <a:rPr lang="en-GB" sz="2800" dirty="0" smtClean="0"/>
              <a:t> Sleeper (the train that travels overnight from Scotland to England) and the </a:t>
            </a:r>
            <a:r>
              <a:rPr lang="en-GB" sz="2800" u="sng" dirty="0" smtClean="0"/>
              <a:t>Caledonian</a:t>
            </a:r>
            <a:r>
              <a:rPr lang="en-GB" sz="2800" dirty="0" smtClean="0"/>
              <a:t> Hotel in Edinburgh.</a:t>
            </a:r>
          </a:p>
          <a:p>
            <a:pPr marL="0" indent="0">
              <a:buNone/>
            </a:pPr>
            <a:r>
              <a:rPr lang="en-GB" sz="2800" dirty="0" smtClean="0"/>
              <a:t>There is a famous song called </a:t>
            </a:r>
            <a:r>
              <a:rPr lang="en-GB" sz="2800" u="sng" dirty="0" smtClean="0"/>
              <a:t>Caledonia</a:t>
            </a:r>
            <a:r>
              <a:rPr lang="en-GB" sz="2800" dirty="0" smtClean="0"/>
              <a:t> by Dougie MacLean, which he wrote when he was a homesick young man.  Listen to it here: </a:t>
            </a:r>
            <a:r>
              <a:rPr lang="en-GB" sz="2800" dirty="0">
                <a:hlinkClick r:id="rId3"/>
              </a:rPr>
              <a:t>https://youtu.be/wP8A9rtg0iI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2243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188" y="548680"/>
            <a:ext cx="5410944" cy="1143000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S1  </a:t>
            </a:r>
            <a:r>
              <a:rPr lang="en-GB" u="sng" dirty="0" smtClean="0"/>
              <a:t>Swimming</a:t>
            </a:r>
            <a:br>
              <a:rPr lang="en-GB" u="sng" dirty="0" smtClean="0"/>
            </a:br>
            <a:r>
              <a:rPr lang="en-GB" dirty="0" smtClean="0"/>
              <a:t>Monday 20</a:t>
            </a:r>
            <a:r>
              <a:rPr lang="en-GB" baseline="30000" dirty="0" smtClean="0"/>
              <a:t>th</a:t>
            </a:r>
            <a:r>
              <a:rPr lang="en-GB" dirty="0" smtClean="0"/>
              <a:t> December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5422"/>
            <a:ext cx="3384376" cy="225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4555352"/>
            <a:ext cx="3024336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6851" y="2708920"/>
            <a:ext cx="331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Swimming for </a:t>
            </a:r>
            <a:r>
              <a:rPr lang="en-GB" dirty="0" smtClean="0">
                <a:solidFill>
                  <a:prstClr val="black"/>
                </a:solidFill>
              </a:rPr>
              <a:t>S1  </a:t>
            </a:r>
            <a:r>
              <a:rPr lang="en-GB" dirty="0" smtClean="0">
                <a:solidFill>
                  <a:prstClr val="black"/>
                </a:solidFill>
              </a:rPr>
              <a:t>periods 1 and 2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336" y="20446"/>
            <a:ext cx="9291336" cy="683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3140968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latin typeface="SassoonCRInfant" panose="02010503020300020003" pitchFamily="2" charset="0"/>
              </a:rPr>
              <a:t>There will be an early </a:t>
            </a:r>
            <a:r>
              <a:rPr lang="en-GB" dirty="0" smtClean="0">
                <a:latin typeface="SassoonCRInfant" panose="02010503020300020003" pitchFamily="2" charset="0"/>
              </a:rPr>
              <a:t>lunch from </a:t>
            </a:r>
            <a:r>
              <a:rPr lang="en-GB" dirty="0">
                <a:latin typeface="SassoonCRInfant" panose="02010503020300020003" pitchFamily="2" charset="0"/>
              </a:rPr>
              <a:t>12.15 until </a:t>
            </a:r>
            <a:r>
              <a:rPr lang="en-GB" dirty="0" smtClean="0">
                <a:latin typeface="SassoonCRInfant" panose="02010503020300020003" pitchFamily="2" charset="0"/>
              </a:rPr>
              <a:t>1.00 </a:t>
            </a:r>
            <a:r>
              <a:rPr lang="en-GB" dirty="0">
                <a:latin typeface="SassoonCRInfant" panose="02010503020300020003" pitchFamily="2" charset="0"/>
              </a:rPr>
              <a:t>pm (Period 5). </a:t>
            </a:r>
            <a:endParaRPr lang="en-GB" dirty="0" smtClean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A </a:t>
            </a:r>
            <a:r>
              <a:rPr lang="en-GB" dirty="0">
                <a:latin typeface="SassoonCRInfant" panose="02010503020300020003" pitchFamily="2" charset="0"/>
              </a:rPr>
              <a:t>small taste of Scotland will be served during the afternoon</a:t>
            </a:r>
            <a:r>
              <a:rPr lang="en-GB" dirty="0" smtClean="0">
                <a:latin typeface="SassoonCRInfant" panose="02010503020300020003" pitchFamily="2" charset="0"/>
              </a:rPr>
              <a:t>,</a:t>
            </a: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 </a:t>
            </a:r>
            <a:r>
              <a:rPr lang="en-GB" dirty="0">
                <a:latin typeface="SassoonCRInfant" panose="02010503020300020003" pitchFamily="2" charset="0"/>
              </a:rPr>
              <a:t>taking account of dietary requirements.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752" y="889977"/>
            <a:ext cx="4464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latin typeface="SassoonCRInfant" panose="02010503020300020003" pitchFamily="2" charset="0"/>
              </a:rPr>
              <a:t>Burns Celebration Event</a:t>
            </a:r>
          </a:p>
          <a:p>
            <a:pPr algn="ctr"/>
            <a:r>
              <a:rPr lang="en-GB" sz="2000" dirty="0" smtClean="0">
                <a:latin typeface="SassoonCRInfant" panose="02010503020300020003" pitchFamily="2" charset="0"/>
              </a:rPr>
              <a:t>Thursday 23</a:t>
            </a:r>
            <a:r>
              <a:rPr lang="en-GB" sz="2000" baseline="30000" dirty="0" smtClean="0">
                <a:latin typeface="SassoonCRInfant" panose="02010503020300020003" pitchFamily="2" charset="0"/>
              </a:rPr>
              <a:t>rd</a:t>
            </a:r>
            <a:r>
              <a:rPr lang="en-GB" sz="2000" dirty="0" smtClean="0">
                <a:latin typeface="SassoonCRInfant" panose="02010503020300020003" pitchFamily="2" charset="0"/>
              </a:rPr>
              <a:t> January</a:t>
            </a:r>
            <a:endParaRPr lang="en-GB" sz="2000" dirty="0">
              <a:latin typeface="SassoonCRInfant" panose="020105030203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069" y="2132856"/>
            <a:ext cx="473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For S1- 3, this is a no Scottish No Uniform Day! 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Wear something tartan, if you have it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2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2431" y="189801"/>
            <a:ext cx="32047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u="sng" dirty="0" smtClean="0">
                <a:latin typeface="SassoonCRInfant" panose="02010503020300020003" pitchFamily="2" charset="0"/>
              </a:rPr>
              <a:t>Food for Thought </a:t>
            </a: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Friday 24</a:t>
            </a:r>
            <a:r>
              <a:rPr lang="en-GB" baseline="30000" dirty="0" smtClean="0">
                <a:latin typeface="SassoonCRInfant" panose="02010503020300020003" pitchFamily="2" charset="0"/>
              </a:rPr>
              <a:t>th</a:t>
            </a:r>
            <a:r>
              <a:rPr lang="en-GB" dirty="0" smtClean="0">
                <a:latin typeface="SassoonCRInfant" panose="02010503020300020003" pitchFamily="2" charset="0"/>
              </a:rPr>
              <a:t> January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051575"/>
            <a:ext cx="80648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SassoonCRInfant" panose="02010503020300020003" pitchFamily="2" charset="0"/>
              </a:rPr>
              <a:t>Come and join us, with your adults,  for some more seasonal cooking and gardening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Each session will last for an hour. And will run from 1-2pm and 2-3pm.</a:t>
            </a:r>
          </a:p>
          <a:p>
            <a:r>
              <a:rPr lang="en-GB" dirty="0" smtClean="0"/>
              <a:t>You can come to both, or just one. Any questions, ask Ms Cook or Miss </a:t>
            </a:r>
            <a:r>
              <a:rPr lang="en-GB" dirty="0" err="1" smtClean="0"/>
              <a:t>Ballentyne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443" y="2395748"/>
            <a:ext cx="4302359" cy="430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92598"/>
            <a:ext cx="2084498" cy="416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33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2996952"/>
            <a:ext cx="8291264" cy="3633267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GB" dirty="0"/>
              <a:t>Radio 2's 500 words competition has </a:t>
            </a:r>
            <a:r>
              <a:rPr lang="en-GB" dirty="0" smtClean="0"/>
              <a:t>launched for 2020! </a:t>
            </a:r>
            <a:r>
              <a:rPr lang="en-GB" dirty="0"/>
              <a:t>This is open to pupils aged 5-13 and can be really good fun to enter! More information can be </a:t>
            </a:r>
            <a:r>
              <a:rPr lang="en-GB" dirty="0" smtClean="0"/>
              <a:t>found at</a:t>
            </a:r>
            <a:r>
              <a:rPr lang="en-GB" dirty="0"/>
              <a:t> 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://www.bbc.co.uk/programmes/p00rfvk1</a:t>
            </a:r>
            <a:endParaRPr lang="en-GB" dirty="0"/>
          </a:p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There is plenty of great advice from the judges in this BBC Live Lesson too </a:t>
            </a:r>
            <a:r>
              <a:rPr lang="en-GB" dirty="0">
                <a:hlinkClick r:id="rId3"/>
              </a:rPr>
              <a:t>https://www.bbc.co.uk/teach/live-lessons/500-words-2020-live-lesson/zn7jkmn</a:t>
            </a:r>
            <a:endParaRPr lang="en-GB" dirty="0"/>
          </a:p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If you choose to </a:t>
            </a:r>
            <a:r>
              <a:rPr lang="en-GB" dirty="0" smtClean="0"/>
              <a:t>enter </a:t>
            </a:r>
            <a:r>
              <a:rPr lang="en-GB" dirty="0"/>
              <a:t>this can be worked on </a:t>
            </a:r>
            <a:r>
              <a:rPr lang="en-GB" dirty="0" smtClean="0"/>
              <a:t>at home. Mrs </a:t>
            </a:r>
            <a:r>
              <a:rPr lang="en-GB" dirty="0"/>
              <a:t>Keir will </a:t>
            </a:r>
            <a:r>
              <a:rPr lang="en-GB" dirty="0" smtClean="0"/>
              <a:t>also open </a:t>
            </a:r>
            <a:r>
              <a:rPr lang="en-GB" dirty="0"/>
              <a:t>Room 8 on Thursday lunchtimes until the closing date (Feb 27th) for anyone wishes to work on their </a:t>
            </a:r>
            <a:r>
              <a:rPr lang="en-GB" dirty="0" smtClean="0"/>
              <a:t>story. </a:t>
            </a:r>
            <a:r>
              <a:rPr lang="en-GB" dirty="0"/>
              <a:t>Good luck!</a:t>
            </a:r>
          </a:p>
          <a:p>
            <a:endParaRPr lang="en-GB" dirty="0"/>
          </a:p>
        </p:txBody>
      </p:sp>
      <p:pic>
        <p:nvPicPr>
          <p:cNvPr id="1026" name="Picture 2" descr="Image result for 500 words 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93" y="332656"/>
            <a:ext cx="4349776" cy="24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0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14474</TotalTime>
  <Words>309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2_Office Theme</vt:lpstr>
      <vt:lpstr>1_Office Theme</vt:lpstr>
      <vt:lpstr>PowerPoint Presentation</vt:lpstr>
      <vt:lpstr>PowerPoint Presentation</vt:lpstr>
      <vt:lpstr>Word of the Week</vt:lpstr>
      <vt:lpstr>S1  Swimming Monday 20th December 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Belinda Cook</cp:lastModifiedBy>
  <cp:revision>88</cp:revision>
  <dcterms:created xsi:type="dcterms:W3CDTF">2019-09-26T08:48:50Z</dcterms:created>
  <dcterms:modified xsi:type="dcterms:W3CDTF">2020-01-17T08:56:39Z</dcterms:modified>
</cp:coreProperties>
</file>