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8754" autoAdjust="0"/>
  </p:normalViewPr>
  <p:slideViewPr>
    <p:cSldViewPr>
      <p:cViewPr varScale="1">
        <p:scale>
          <a:sx n="73" d="100"/>
          <a:sy n="73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DA199-28B0-4CBF-B0E3-B2CF06BDC46E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2D987-7479-41AA-9AB1-CFCC1C62B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86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866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87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355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283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708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01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8720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6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285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88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1767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23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1436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17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43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79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85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9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69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05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6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3757C-9424-437C-ACAA-1450F3140318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CF5CA-9652-4E23-A082-8F386AE4DE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52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EEE6F-F7BD-4463-9A8D-6C043C79CB4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6787-599A-4E54-95A2-88EF0657243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21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99" y="908720"/>
            <a:ext cx="2332226" cy="233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4869160"/>
            <a:ext cx="564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SassoonCRInfant" panose="02010503020300020003" pitchFamily="2" charset="0"/>
              </a:rPr>
              <a:t>Week Beginning :    </a:t>
            </a:r>
            <a:r>
              <a:rPr lang="en-GB" sz="24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Monday </a:t>
            </a:r>
            <a:r>
              <a:rPr lang="en-GB" sz="24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13</a:t>
            </a:r>
            <a:r>
              <a:rPr lang="en-GB" sz="2400" baseline="300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th</a:t>
            </a:r>
            <a:r>
              <a:rPr lang="en-GB" sz="24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January</a:t>
            </a:r>
            <a:endParaRPr lang="en-GB" sz="2400" dirty="0">
              <a:solidFill>
                <a:prstClr val="black"/>
              </a:solidFill>
              <a:latin typeface="SassoonCRInfant" panose="020105030203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3573016"/>
            <a:ext cx="3120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SassoonCRInfant" panose="02010503020300020003" pitchFamily="2" charset="0"/>
              </a:rPr>
              <a:t>Our weekly bulletin </a:t>
            </a:r>
          </a:p>
        </p:txBody>
      </p:sp>
    </p:spTree>
    <p:extLst>
      <p:ext uri="{BB962C8B-B14F-4D97-AF65-F5344CB8AC3E}">
        <p14:creationId xmlns:p14="http://schemas.microsoft.com/office/powerpoint/2010/main" val="35140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526634"/>
              </p:ext>
            </p:extLst>
          </p:nvPr>
        </p:nvGraphicFramePr>
        <p:xfrm>
          <a:off x="19325" y="332656"/>
          <a:ext cx="9124675" cy="5900802"/>
        </p:xfrm>
        <a:graphic>
          <a:graphicData uri="http://schemas.openxmlformats.org/drawingml/2006/table">
            <a:tbl>
              <a:tblPr firstRow="1" firstCol="1" bandRow="1"/>
              <a:tblGrid>
                <a:gridCol w="1505162"/>
                <a:gridCol w="1124433"/>
                <a:gridCol w="3323737"/>
                <a:gridCol w="3171343"/>
              </a:tblGrid>
              <a:tr h="432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Date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In School Events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Events  and Trips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6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Monday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13</a:t>
                      </a:r>
                      <a:r>
                        <a:rPr lang="en-GB" baseline="30000" dirty="0" smtClean="0">
                          <a:latin typeface="SassoonCRInfant" panose="02010503020300020003" pitchFamily="2" charset="0"/>
                        </a:rPr>
                        <a:t>th</a:t>
                      </a:r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 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S4/5</a:t>
                      </a:r>
                      <a:r>
                        <a:rPr lang="en-GB" baseline="0" dirty="0" smtClean="0">
                          <a:latin typeface="SassoonCRInfant" panose="02010503020300020003" pitchFamily="2" charset="0"/>
                        </a:rPr>
                        <a:t> assembly p5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strike="noStrike" dirty="0" smtClean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1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Tuesday</a:t>
                      </a:r>
                      <a:endParaRPr lang="en-GB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latin typeface="SassoonCRInfant" panose="02010503020300020003" pitchFamily="2" charset="0"/>
                        </a:rPr>
                        <a:t>14</a:t>
                      </a:r>
                      <a:r>
                        <a:rPr lang="en-GB" baseline="30000" dirty="0" smtClean="0">
                          <a:latin typeface="SassoonCRInfant" panose="02010503020300020003" pitchFamily="2" charset="0"/>
                        </a:rPr>
                        <a:t>th</a:t>
                      </a:r>
                      <a:r>
                        <a:rPr lang="en-GB" baseline="0" dirty="0" smtClean="0">
                          <a:latin typeface="SassoonCRInfant" panose="02010503020300020003" pitchFamily="2" charset="0"/>
                        </a:rPr>
                        <a:t> 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SassoonCRInfant" panose="02010503020300020003" pitchFamily="2" charset="0"/>
                        </a:rPr>
                        <a:t>BGE Assembly Respected</a:t>
                      </a:r>
                      <a:r>
                        <a:rPr lang="en-GB" baseline="0" dirty="0" smtClean="0">
                          <a:latin typeface="SassoonCRInfant" panose="02010503020300020003" pitchFamily="2" charset="0"/>
                        </a:rPr>
                        <a:t> p1 by 1A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baseline="0" dirty="0" smtClean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5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Wednesday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en-GB" sz="1800" baseline="300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</a:t>
                      </a: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 smtClean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5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Thursday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16</a:t>
                      </a:r>
                      <a:r>
                        <a:rPr lang="en-GB" sz="1800" baseline="300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</a:t>
                      </a: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6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SassoonCRInfant"/>
                          <a:ea typeface="Calibri"/>
                          <a:cs typeface="Times New Roman"/>
                        </a:rPr>
                        <a:t>Friday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17</a:t>
                      </a:r>
                      <a:r>
                        <a:rPr lang="en-GB" sz="1800" baseline="3000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800" baseline="0" dirty="0" smtClean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</a:t>
                      </a:r>
                      <a:endParaRPr lang="en-GB" sz="1800" dirty="0">
                        <a:effectLst/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86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mage result for feisty people"/>
          <p:cNvPicPr/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379" y="3933056"/>
            <a:ext cx="4554855" cy="2849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Image result for merida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" y="116632"/>
            <a:ext cx="3567430" cy="29559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u="sng" dirty="0"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</a:rPr>
              <a:t>Word of the </a:t>
            </a:r>
            <a:r>
              <a:rPr lang="en-GB" sz="2400" b="1" u="sng" dirty="0" smtClean="0"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</a:rPr>
              <a:t>Week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24744"/>
            <a:ext cx="8686800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8000" b="1" cap="all" dirty="0">
                <a:solidFill>
                  <a:srgbClr val="FF0000"/>
                </a:solidFill>
                <a:effectLst>
                  <a:reflection blurRad="12700" stA="28000" endPos="45000" dist="1003" dir="5400000" sy="-100000" algn="bl"/>
                </a:effectLst>
              </a:rPr>
              <a:t>feisty</a:t>
            </a:r>
            <a:r>
              <a:rPr lang="en-GB" b="1" cap="all" dirty="0" smtClean="0">
                <a:effectLst>
                  <a:reflection blurRad="12700" stA="28000" endPos="45000" dist="1003" dir="5400000" sy="-100000" algn="bl"/>
                </a:effectLst>
              </a:rPr>
              <a:t> </a:t>
            </a:r>
            <a:r>
              <a:rPr lang="en-GB" sz="2000" b="1" cap="all" dirty="0" smtClean="0">
                <a:effectLst>
                  <a:reflection blurRad="12700" stA="28000" endPos="45000" dist="1003" dir="5400000" sy="-100000" algn="bl"/>
                </a:effectLst>
              </a:rPr>
              <a:t>(adjective)</a:t>
            </a:r>
          </a:p>
          <a:p>
            <a:pPr marL="0" indent="0">
              <a:buNone/>
            </a:pPr>
            <a:r>
              <a:rPr lang="en-GB" sz="2000" b="1" i="1" dirty="0">
                <a:solidFill>
                  <a:srgbClr val="0070C0"/>
                </a:solidFill>
              </a:rPr>
              <a:t>(verb: resolve; adjective: resolute)</a:t>
            </a: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2800" dirty="0" smtClean="0"/>
              <a:t>Full </a:t>
            </a:r>
            <a:r>
              <a:rPr lang="en-GB" sz="2800" dirty="0"/>
              <a:t>of spirit, energy, courage, determination.  </a:t>
            </a:r>
          </a:p>
          <a:p>
            <a:pPr marL="0" indent="0">
              <a:buNone/>
            </a:pPr>
            <a:r>
              <a:rPr lang="en-GB" sz="2800" dirty="0"/>
              <a:t>Someone who is willing to stand up for him or herself might be described as </a:t>
            </a:r>
            <a:r>
              <a:rPr lang="en-GB" sz="2800" u="sng" dirty="0">
                <a:solidFill>
                  <a:srgbClr val="FF0000"/>
                </a:solidFill>
              </a:rPr>
              <a:t>feisty</a:t>
            </a:r>
            <a:r>
              <a:rPr lang="en-GB" sz="2800" dirty="0"/>
              <a:t>.</a:t>
            </a:r>
          </a:p>
          <a:p>
            <a:pPr marL="0" indent="0">
              <a:buNone/>
            </a:pPr>
            <a:r>
              <a:rPr lang="en-GB" sz="2800" dirty="0"/>
              <a:t>This adjective is often applied to someone you wouldn’t expect to be strong, maybe because they are small or elderly.</a:t>
            </a:r>
          </a:p>
          <a:p>
            <a:pPr marL="0" indent="0">
              <a:buNone/>
            </a:pPr>
            <a:r>
              <a:rPr lang="en-GB" sz="2800" dirty="0"/>
              <a:t>“I like her attitude: she’s </a:t>
            </a:r>
            <a:r>
              <a:rPr lang="en-GB" sz="2800" u="sng" dirty="0">
                <a:solidFill>
                  <a:srgbClr val="FF0000"/>
                </a:solidFill>
              </a:rPr>
              <a:t>feisty</a:t>
            </a:r>
            <a:r>
              <a:rPr lang="en-GB" sz="2800" dirty="0"/>
              <a:t>, digs in and never gives up” </a:t>
            </a:r>
          </a:p>
          <a:p>
            <a:pPr marL="0" indent="0">
              <a:buNone/>
            </a:pPr>
            <a:r>
              <a:rPr lang="en-GB" sz="2800" dirty="0"/>
              <a:t>“Rescue cats can be funny, </a:t>
            </a:r>
            <a:r>
              <a:rPr lang="en-GB" sz="2800" u="sng" dirty="0">
                <a:solidFill>
                  <a:srgbClr val="FF0000"/>
                </a:solidFill>
              </a:rPr>
              <a:t>feisty</a:t>
            </a:r>
            <a:r>
              <a:rPr lang="en-GB" sz="2800" dirty="0"/>
              <a:t> and full of life”</a:t>
            </a:r>
          </a:p>
          <a:p>
            <a:pPr marL="0" indent="0">
              <a:buNone/>
            </a:pP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854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14451</TotalTime>
  <Words>131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PowerPoint Presentation</vt:lpstr>
      <vt:lpstr>PowerPoint Presentation</vt:lpstr>
      <vt:lpstr>Word of the Week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Belinda Cook</dc:creator>
  <cp:lastModifiedBy>Belinda Cook</cp:lastModifiedBy>
  <cp:revision>85</cp:revision>
  <dcterms:created xsi:type="dcterms:W3CDTF">2019-09-26T08:48:50Z</dcterms:created>
  <dcterms:modified xsi:type="dcterms:W3CDTF">2020-01-10T05:35:03Z</dcterms:modified>
</cp:coreProperties>
</file>