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7" r:id="rId3"/>
    <p:sldId id="258" r:id="rId4"/>
    <p:sldId id="281" r:id="rId5"/>
    <p:sldId id="265" r:id="rId6"/>
    <p:sldId id="288" r:id="rId7"/>
    <p:sldId id="289" r:id="rId8"/>
    <p:sldId id="290" r:id="rId9"/>
    <p:sldId id="291" r:id="rId10"/>
    <p:sldId id="283" r:id="rId11"/>
    <p:sldId id="272" r:id="rId12"/>
    <p:sldId id="274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7402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DA199-28B0-4CBF-B0E3-B2CF06BDC46E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2D987-7479-41AA-9AB1-CFCC1C62B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862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66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387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441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052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34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878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28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425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05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9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176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447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27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00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43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79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85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99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9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051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6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3757C-9424-437C-ACAA-1450F3140318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52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6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64704"/>
            <a:ext cx="3627090" cy="362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4067" y="5598451"/>
            <a:ext cx="5887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SassoonCRInfant" panose="02010503020300020003" pitchFamily="2" charset="0"/>
              </a:rPr>
              <a:t>Week Beginning :    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Monday 11</a:t>
            </a:r>
            <a:r>
              <a:rPr lang="en-GB" sz="2400" baseline="30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th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  November</a:t>
            </a:r>
            <a:endParaRPr lang="en-GB" sz="2400" dirty="0">
              <a:solidFill>
                <a:prstClr val="black"/>
              </a:solidFill>
              <a:latin typeface="SassoonCRInfant" panose="020105030203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2257" y="4524638"/>
            <a:ext cx="3120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SassoonCRInfant" panose="02010503020300020003" pitchFamily="2" charset="0"/>
              </a:rPr>
              <a:t>Our weekly bulletin </a:t>
            </a:r>
          </a:p>
        </p:txBody>
      </p:sp>
    </p:spTree>
    <p:extLst>
      <p:ext uri="{BB962C8B-B14F-4D97-AF65-F5344CB8AC3E}">
        <p14:creationId xmlns:p14="http://schemas.microsoft.com/office/powerpoint/2010/main" val="35140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S2 </a:t>
            </a:r>
            <a:r>
              <a:rPr lang="en-GB" dirty="0" err="1" smtClean="0"/>
              <a:t>Bikeability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4153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S2 will be continuing their block of </a:t>
            </a:r>
            <a:r>
              <a:rPr lang="en-GB" sz="2800" dirty="0" err="1" smtClean="0"/>
              <a:t>BikeAbility</a:t>
            </a:r>
            <a:r>
              <a:rPr lang="en-GB" sz="2800" dirty="0" smtClean="0"/>
              <a:t> Level 2 out on the roads this Wednesday. 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Can pupils please bring warm sporty clothes so that you can cycle comfortably and also feel warm. Jogging bottoms and a hoody/light jacket would be ideal.</a:t>
            </a:r>
            <a:endParaRPr lang="en-GB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05064"/>
            <a:ext cx="4090764" cy="272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35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711" y="0"/>
            <a:ext cx="7086289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7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latin typeface="SassoonCRInfant" panose="02010503020300020003" pitchFamily="2" charset="0"/>
              </a:rPr>
              <a:t>Christmas Fayre Requests</a:t>
            </a:r>
            <a:endParaRPr lang="en-GB" sz="3600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Annie and Ms Fallon are </a:t>
            </a:r>
          </a:p>
          <a:p>
            <a:pPr marL="0" indent="0">
              <a:buNone/>
            </a:pPr>
            <a:r>
              <a:rPr lang="en-GB" dirty="0" smtClean="0"/>
              <a:t>making bird feeders to sell </a:t>
            </a:r>
          </a:p>
          <a:p>
            <a:pPr marL="0" indent="0">
              <a:buNone/>
            </a:pPr>
            <a:r>
              <a:rPr lang="en-GB" dirty="0" smtClean="0"/>
              <a:t>at the Christmas Fayre.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If you have any spare ribbon or empty tins (soup, beans </a:t>
            </a:r>
            <a:r>
              <a:rPr lang="en-GB" dirty="0" err="1" smtClean="0"/>
              <a:t>etc</a:t>
            </a:r>
            <a:r>
              <a:rPr lang="en-GB" dirty="0" smtClean="0"/>
              <a:t>) please could you bring them into school for them to use.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Thank you </a:t>
            </a:r>
            <a:endParaRPr lang="en-GB" dirty="0"/>
          </a:p>
        </p:txBody>
      </p:sp>
      <p:pic>
        <p:nvPicPr>
          <p:cNvPr id="2050" name="Picture 2" descr="C:\Program Files (x86)\Microsoft Office\MEDIA\CAGCAT10\j018329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4932592"/>
            <a:ext cx="1724025" cy="18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40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870" y="-27312"/>
            <a:ext cx="6530327" cy="33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36449"/>
            <a:ext cx="4411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SassoonCRInfant" panose="02010503020300020003" pitchFamily="2" charset="0"/>
              </a:rPr>
              <a:t>Christmas Fayre Requests</a:t>
            </a:r>
            <a:endParaRPr lang="en-GB" sz="3200" dirty="0">
              <a:latin typeface="SassoonCRInfant" panose="02010503020300020003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796062"/>
            <a:ext cx="8753358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SassoonCRInfant" panose="02010503020300020003" pitchFamily="2" charset="0"/>
              </a:rPr>
              <a:t>3C are making Christmas gift tags and planting </a:t>
            </a:r>
          </a:p>
          <a:p>
            <a:r>
              <a:rPr lang="en-GB" sz="2400" dirty="0" smtClean="0">
                <a:latin typeface="SassoonCRInfant" panose="02010503020300020003" pitchFamily="2" charset="0"/>
              </a:rPr>
              <a:t>seasonal bulbs.</a:t>
            </a:r>
          </a:p>
          <a:p>
            <a:r>
              <a:rPr lang="en-GB" sz="2400" dirty="0" smtClean="0">
                <a:latin typeface="SassoonCRInfant" panose="02010503020300020003" pitchFamily="2" charset="0"/>
              </a:rPr>
              <a:t>If you have any old cards (just the front of them) </a:t>
            </a:r>
          </a:p>
          <a:p>
            <a:r>
              <a:rPr lang="en-GB" sz="2400" dirty="0" smtClean="0">
                <a:latin typeface="SassoonCRInfant" panose="02010503020300020003" pitchFamily="2" charset="0"/>
              </a:rPr>
              <a:t>please could you bring them in.</a:t>
            </a:r>
            <a:endParaRPr lang="en-GB" sz="2400" dirty="0">
              <a:latin typeface="SassoonCRInfant" panose="02010503020300020003" pitchFamily="2" charset="0"/>
            </a:endParaRPr>
          </a:p>
          <a:p>
            <a:endParaRPr lang="en-GB" sz="2400" dirty="0" smtClean="0">
              <a:latin typeface="SassoonCRInfant" panose="02010503020300020003" pitchFamily="2" charset="0"/>
            </a:endParaRPr>
          </a:p>
          <a:p>
            <a:endParaRPr lang="en-GB" sz="2400" dirty="0">
              <a:latin typeface="SassoonCRInfant" panose="02010503020300020003" pitchFamily="2" charset="0"/>
            </a:endParaRPr>
          </a:p>
          <a:p>
            <a:endParaRPr lang="en-GB" sz="2400" dirty="0" smtClean="0">
              <a:latin typeface="SassoonCRInfant" panose="02010503020300020003" pitchFamily="2" charset="0"/>
            </a:endParaRPr>
          </a:p>
          <a:p>
            <a:endParaRPr lang="en-GB" sz="2400" dirty="0">
              <a:latin typeface="SassoonCRInfant" panose="02010503020300020003" pitchFamily="2" charset="0"/>
            </a:endParaRPr>
          </a:p>
          <a:p>
            <a:endParaRPr lang="en-GB" sz="2400" dirty="0" smtClean="0">
              <a:latin typeface="SassoonCRInfant" panose="02010503020300020003" pitchFamily="2" charset="0"/>
            </a:endParaRPr>
          </a:p>
          <a:p>
            <a:endParaRPr lang="en-GB" sz="2400" dirty="0" smtClean="0">
              <a:latin typeface="SassoonCRInfant" panose="02010503020300020003" pitchFamily="2" charset="0"/>
            </a:endParaRPr>
          </a:p>
          <a:p>
            <a:endParaRPr lang="en-GB" sz="2400" dirty="0" smtClean="0">
              <a:latin typeface="SassoonCRInfant" panose="02010503020300020003" pitchFamily="2" charset="0"/>
            </a:endParaRPr>
          </a:p>
          <a:p>
            <a:endParaRPr lang="en-GB" sz="2400" dirty="0" smtClean="0">
              <a:latin typeface="SassoonCRInfant" panose="02010503020300020003" pitchFamily="2" charset="0"/>
            </a:endParaRPr>
          </a:p>
          <a:p>
            <a:r>
              <a:rPr lang="en-GB" sz="2400" dirty="0" smtClean="0">
                <a:latin typeface="SassoonCRInfant" panose="02010503020300020003" pitchFamily="2" charset="0"/>
              </a:rPr>
              <a:t>If you have any bulbs (hyacinths, snowdrops, daffodils, </a:t>
            </a:r>
            <a:r>
              <a:rPr lang="en-GB" sz="2400" dirty="0" err="1" smtClean="0">
                <a:latin typeface="SassoonCRInfant" panose="02010503020300020003" pitchFamily="2" charset="0"/>
              </a:rPr>
              <a:t>etc</a:t>
            </a:r>
            <a:r>
              <a:rPr lang="en-GB" sz="2400" dirty="0" smtClean="0">
                <a:latin typeface="SassoonCRInfant" panose="02010503020300020003" pitchFamily="2" charset="0"/>
              </a:rPr>
              <a:t>) that you </a:t>
            </a:r>
          </a:p>
          <a:p>
            <a:r>
              <a:rPr lang="en-GB" sz="2400" dirty="0" smtClean="0">
                <a:latin typeface="SassoonCRInfant" panose="02010503020300020003" pitchFamily="2" charset="0"/>
              </a:rPr>
              <a:t>can donate, we’d really appreciate them.</a:t>
            </a:r>
          </a:p>
          <a:p>
            <a:endParaRPr lang="en-GB" sz="2400" dirty="0">
              <a:latin typeface="SassoonCRInfant" panose="02010503020300020003" pitchFamily="2" charset="0"/>
            </a:endParaRPr>
          </a:p>
          <a:p>
            <a:r>
              <a:rPr lang="en-GB" sz="2400" dirty="0" smtClean="0">
                <a:latin typeface="SassoonCRInfant" panose="02010503020300020003" pitchFamily="2" charset="0"/>
              </a:rPr>
              <a:t>If you have any ribbon, to help decorate the pots, that would be fab.</a:t>
            </a:r>
            <a:endParaRPr lang="en-GB" sz="2400" dirty="0">
              <a:latin typeface="SassoonCRInfant" panose="02010503020300020003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28" y="272532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37" y="2708920"/>
            <a:ext cx="19335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045657"/>
              </p:ext>
            </p:extLst>
          </p:nvPr>
        </p:nvGraphicFramePr>
        <p:xfrm>
          <a:off x="19326" y="620692"/>
          <a:ext cx="9124675" cy="5616623"/>
        </p:xfrm>
        <a:graphic>
          <a:graphicData uri="http://schemas.openxmlformats.org/drawingml/2006/table">
            <a:tbl>
              <a:tblPr firstRow="1" firstCol="1" bandRow="1"/>
              <a:tblGrid>
                <a:gridCol w="1505162"/>
                <a:gridCol w="1124433"/>
                <a:gridCol w="3323737"/>
                <a:gridCol w="3171343"/>
              </a:tblGrid>
              <a:tr h="432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Day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Date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In School Events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Events  and Trips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Monday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en-GB" sz="1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Anti-Bullying Week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S2</a:t>
                      </a:r>
                      <a:r>
                        <a:rPr lang="en-GB" sz="1800" baseline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Swimming (p1&amp;2)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4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Tuesday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Into Film Festival</a:t>
                      </a:r>
                      <a:r>
                        <a:rPr lang="en-GB" sz="1800" i="1" baseline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baseline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inema trip for all</a:t>
                      </a: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Wednesday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r>
                        <a:rPr lang="en-GB" sz="1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S2 </a:t>
                      </a:r>
                      <a:r>
                        <a:rPr lang="en-GB" sz="1800" dirty="0" err="1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Bikeability</a:t>
                      </a: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(pm)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Childsmile</a:t>
                      </a: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Varnishing (S1-3)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Nurture Trip (am)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5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Thursday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en-GB" sz="1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NSPCC</a:t>
                      </a:r>
                      <a:r>
                        <a:rPr lang="en-GB" sz="1800" baseline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Assembly</a:t>
                      </a: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S4-6 Skills Scotland Exhibition</a:t>
                      </a: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Friday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en-GB" sz="1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Food for Thought Afternoon</a:t>
                      </a: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86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0" t="19117" r="22505" b="9507"/>
          <a:stretch/>
        </p:blipFill>
        <p:spPr bwMode="auto">
          <a:xfrm>
            <a:off x="218969" y="240533"/>
            <a:ext cx="8924387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247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890" y="3776475"/>
            <a:ext cx="2857136" cy="2633437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9164"/>
            <a:ext cx="2559731" cy="3412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4" y="3617028"/>
            <a:ext cx="2214246" cy="2952328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83020"/>
            <a:ext cx="2505834" cy="33411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39244" y="83018"/>
            <a:ext cx="330264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</a:rPr>
              <a:t>Not got your name down for camp yet?</a:t>
            </a:r>
          </a:p>
          <a:p>
            <a:endParaRPr lang="en-GB" sz="4400" dirty="0" smtClean="0">
              <a:solidFill>
                <a:prstClr val="black"/>
              </a:solidFill>
            </a:endParaRPr>
          </a:p>
          <a:p>
            <a:r>
              <a:rPr lang="en-GB" sz="4400" dirty="0" smtClean="0">
                <a:solidFill>
                  <a:prstClr val="black"/>
                </a:solidFill>
              </a:rPr>
              <a:t>See </a:t>
            </a:r>
          </a:p>
          <a:p>
            <a:r>
              <a:rPr lang="en-GB" sz="4400" dirty="0" smtClean="0">
                <a:solidFill>
                  <a:prstClr val="black"/>
                </a:solidFill>
              </a:rPr>
              <a:t>Mr Stewart or Mr Cox ASAP</a:t>
            </a:r>
            <a:endParaRPr lang="en-GB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0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Badminton Festival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21168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4400" dirty="0" smtClean="0"/>
              <a:t>Well done to all the pupils that attended the Lothian </a:t>
            </a:r>
            <a:r>
              <a:rPr lang="en-GB" sz="4400" dirty="0"/>
              <a:t>Schools’ Disability Badminton Festival in </a:t>
            </a:r>
            <a:r>
              <a:rPr lang="en-GB" sz="4400" dirty="0" err="1"/>
              <a:t>Meadowmill</a:t>
            </a:r>
            <a:r>
              <a:rPr lang="en-GB" sz="4400" dirty="0"/>
              <a:t> Sports </a:t>
            </a:r>
            <a:r>
              <a:rPr lang="en-GB" sz="4400" dirty="0" smtClean="0"/>
              <a:t>a few weeks ago, It was great fun!</a:t>
            </a:r>
            <a:endParaRPr lang="en-GB" sz="4400" dirty="0"/>
          </a:p>
        </p:txBody>
      </p:sp>
      <p:sp>
        <p:nvSpPr>
          <p:cNvPr id="4" name="AutoShape 2" descr="Image result for badminton pic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01008"/>
            <a:ext cx="3064768" cy="229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796" y="3592257"/>
            <a:ext cx="2245990" cy="299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01008"/>
            <a:ext cx="2968757" cy="222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214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Cross country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It was a real shame that we didn’t make it to the cross country last week but Ms </a:t>
            </a:r>
            <a:r>
              <a:rPr lang="en-GB" sz="2800" dirty="0" err="1" smtClean="0"/>
              <a:t>O’Hagen</a:t>
            </a:r>
            <a:r>
              <a:rPr lang="en-GB" sz="2800" dirty="0" smtClean="0"/>
              <a:t> wouldn’t have liked us coming back to school like this! The event has been re arranged for Monday the 18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of November.</a:t>
            </a:r>
            <a:endParaRPr lang="en-GB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09" y="3861048"/>
            <a:ext cx="372041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113" y="3850812"/>
            <a:ext cx="3967472" cy="224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895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Anti Bullying Week – Don’t Be Mean </a:t>
            </a:r>
            <a:r>
              <a:rPr lang="en-GB" dirty="0"/>
              <a:t>B</a:t>
            </a:r>
            <a:r>
              <a:rPr lang="en-GB" dirty="0" smtClean="0"/>
              <a:t>ehind </a:t>
            </a:r>
            <a:r>
              <a:rPr lang="en-GB" dirty="0"/>
              <a:t>T</a:t>
            </a:r>
            <a:r>
              <a:rPr lang="en-GB" dirty="0" smtClean="0"/>
              <a:t>he Screen.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This week is Anti – Bullying week and we are focusing on Cyber/Online bullying this week.</a:t>
            </a:r>
          </a:p>
          <a:p>
            <a:r>
              <a:rPr lang="en-GB" sz="2400" dirty="0" smtClean="0"/>
              <a:t>We will also be having a Poster competition to raise awareness of Cyber/Online bullying</a:t>
            </a:r>
          </a:p>
          <a:p>
            <a:r>
              <a:rPr lang="en-GB" sz="2400" dirty="0" smtClean="0"/>
              <a:t>A4 sheet of paper, make it colourful and bold. </a:t>
            </a:r>
          </a:p>
          <a:p>
            <a:r>
              <a:rPr lang="en-GB" sz="2400" dirty="0" smtClean="0"/>
              <a:t>There will be a winner from each year group.</a:t>
            </a:r>
          </a:p>
          <a:p>
            <a:r>
              <a:rPr lang="en-GB" sz="2400" dirty="0" smtClean="0"/>
              <a:t>Winners posters will be copied and put up round Cedarbank School.</a:t>
            </a:r>
          </a:p>
          <a:p>
            <a:pPr marL="0" indent="0" algn="ctr">
              <a:buNone/>
            </a:pPr>
            <a:r>
              <a:rPr lang="en-GB" dirty="0" smtClean="0"/>
              <a:t>GOOD LUCK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952392"/>
            <a:ext cx="28956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23817"/>
            <a:ext cx="27908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673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Swimming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S2s are ready to start their 5 week swimming block this week in </a:t>
            </a:r>
            <a:r>
              <a:rPr lang="en-GB" dirty="0" err="1" smtClean="0"/>
              <a:t>Inveralmond</a:t>
            </a:r>
            <a:r>
              <a:rPr lang="en-GB" dirty="0" smtClean="0"/>
              <a:t> pool. </a:t>
            </a:r>
          </a:p>
          <a:p>
            <a:r>
              <a:rPr lang="en-GB" dirty="0" smtClean="0"/>
              <a:t>They will be working towards their STA </a:t>
            </a:r>
            <a:r>
              <a:rPr lang="en-GB" smtClean="0"/>
              <a:t>swimming certificates.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74017"/>
            <a:ext cx="3384376" cy="225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93096"/>
            <a:ext cx="3024336" cy="226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541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332656"/>
            <a:ext cx="372858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u="sng" dirty="0" smtClean="0">
                <a:latin typeface="SassoonCRInfant" panose="02010503020300020003" pitchFamily="2" charset="0"/>
              </a:rPr>
              <a:t>Into Film Festival</a:t>
            </a:r>
          </a:p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Tuesday 12</a:t>
            </a:r>
            <a:r>
              <a:rPr lang="en-GB" sz="2800" baseline="30000" dirty="0" smtClean="0">
                <a:latin typeface="SassoonCRInfant" panose="02010503020300020003" pitchFamily="2" charset="0"/>
              </a:rPr>
              <a:t>th</a:t>
            </a:r>
            <a:r>
              <a:rPr lang="en-GB" sz="2800" dirty="0" smtClean="0">
                <a:latin typeface="SassoonCRInfant" panose="02010503020300020003" pitchFamily="2" charset="0"/>
              </a:rPr>
              <a:t> November </a:t>
            </a:r>
          </a:p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Whole School trip</a:t>
            </a:r>
          </a:p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10am</a:t>
            </a:r>
            <a:endParaRPr lang="en-GB" sz="2800" dirty="0">
              <a:latin typeface="SassoonCRInfant" panose="02010503020300020003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43273"/>
            <a:ext cx="2311524" cy="365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680" y="2168122"/>
            <a:ext cx="59679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CRInfant" panose="02010503020300020003" pitchFamily="2" charset="0"/>
              </a:rPr>
              <a:t>Deans pupils collected  at 9.15am</a:t>
            </a:r>
          </a:p>
          <a:p>
            <a:endParaRPr lang="en-GB" dirty="0">
              <a:latin typeface="SassoonCRInfant" panose="02010503020300020003" pitchFamily="2" charset="0"/>
            </a:endParaRPr>
          </a:p>
          <a:p>
            <a:r>
              <a:rPr lang="en-GB" dirty="0" smtClean="0">
                <a:latin typeface="SassoonCRInfant" panose="02010503020300020003" pitchFamily="2" charset="0"/>
              </a:rPr>
              <a:t>Coach arrive CB main building 9.30am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All of S1, and some other pupils will travel in the coach</a:t>
            </a:r>
          </a:p>
          <a:p>
            <a:endParaRPr lang="en-GB" dirty="0">
              <a:latin typeface="SassoonCRInfant" panose="02010503020300020003" pitchFamily="2" charset="0"/>
            </a:endParaRPr>
          </a:p>
          <a:p>
            <a:r>
              <a:rPr lang="en-GB" dirty="0" smtClean="0">
                <a:latin typeface="SassoonCRInfant" panose="02010503020300020003" pitchFamily="2" charset="0"/>
              </a:rPr>
              <a:t>S2 and S3 will walk to the cinema, leaving by 9.15am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Pupils to walk and remain with their Tutor Groups</a:t>
            </a:r>
            <a:endParaRPr lang="en-GB" dirty="0">
              <a:latin typeface="SassoonCRInfant" panose="02010503020300020003" pitchFamily="2" charset="0"/>
            </a:endParaRPr>
          </a:p>
          <a:p>
            <a:endParaRPr lang="en-GB" dirty="0" smtClean="0">
              <a:latin typeface="SassoonCRInfant" panose="02010503020300020003" pitchFamily="2" charset="0"/>
            </a:endParaRPr>
          </a:p>
          <a:p>
            <a:r>
              <a:rPr lang="en-GB" dirty="0" smtClean="0">
                <a:latin typeface="SassoonCRInfant" panose="02010503020300020003" pitchFamily="2" charset="0"/>
              </a:rPr>
              <a:t>Students and Staff from Armadale will be arriving separately.</a:t>
            </a:r>
          </a:p>
          <a:p>
            <a:endParaRPr lang="en-GB" dirty="0">
              <a:latin typeface="SassoonCRInfant" panose="02010503020300020003" pitchFamily="2" charset="0"/>
            </a:endParaRPr>
          </a:p>
          <a:p>
            <a:r>
              <a:rPr lang="en-GB" dirty="0" smtClean="0">
                <a:latin typeface="SassoonCRInfant" panose="02010503020300020003" pitchFamily="2" charset="0"/>
              </a:rPr>
              <a:t>Please bring a snack to enjoy during the movie.</a:t>
            </a:r>
          </a:p>
          <a:p>
            <a:endParaRPr lang="en-GB" dirty="0" smtClean="0">
              <a:latin typeface="SassoonCRInfant" panose="02010503020300020003" pitchFamily="2" charset="0"/>
            </a:endParaRPr>
          </a:p>
          <a:p>
            <a:r>
              <a:rPr lang="en-GB" dirty="0" smtClean="0">
                <a:latin typeface="SassoonCRInfant" panose="02010503020300020003" pitchFamily="2" charset="0"/>
              </a:rPr>
              <a:t>No money to be brought. The kiosk will not be open, so you will not be able to buy anything.</a:t>
            </a:r>
          </a:p>
        </p:txBody>
      </p:sp>
    </p:spTree>
    <p:extLst>
      <p:ext uri="{BB962C8B-B14F-4D97-AF65-F5344CB8AC3E}">
        <p14:creationId xmlns:p14="http://schemas.microsoft.com/office/powerpoint/2010/main" val="2611264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6831</TotalTime>
  <Words>525</Words>
  <Application>Microsoft Office PowerPoint</Application>
  <PresentationFormat>On-screen Show (4:3)</PresentationFormat>
  <Paragraphs>92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Badminton Festival</vt:lpstr>
      <vt:lpstr>Cross country</vt:lpstr>
      <vt:lpstr>Anti Bullying Week – Don’t Be Mean Behind The Screen.</vt:lpstr>
      <vt:lpstr>Swimming</vt:lpstr>
      <vt:lpstr>PowerPoint Presentation</vt:lpstr>
      <vt:lpstr>S2 Bikeability </vt:lpstr>
      <vt:lpstr>Christmas Fayre Requests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Belinda Cook</dc:creator>
  <cp:lastModifiedBy>Belinda Cook</cp:lastModifiedBy>
  <cp:revision>49</cp:revision>
  <dcterms:created xsi:type="dcterms:W3CDTF">2019-09-26T08:48:50Z</dcterms:created>
  <dcterms:modified xsi:type="dcterms:W3CDTF">2019-11-11T08:34:57Z</dcterms:modified>
</cp:coreProperties>
</file>