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20"/>
  </p:notesMasterIdLst>
  <p:sldIdLst>
    <p:sldId id="257" r:id="rId8"/>
    <p:sldId id="258" r:id="rId9"/>
    <p:sldId id="273" r:id="rId10"/>
    <p:sldId id="261" r:id="rId11"/>
    <p:sldId id="263" r:id="rId12"/>
    <p:sldId id="276" r:id="rId13"/>
    <p:sldId id="272" r:id="rId14"/>
    <p:sldId id="277" r:id="rId15"/>
    <p:sldId id="279" r:id="rId16"/>
    <p:sldId id="278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67794" autoAdjust="0"/>
  </p:normalViewPr>
  <p:slideViewPr>
    <p:cSldViewPr>
      <p:cViewPr varScale="1">
        <p:scale>
          <a:sx n="74" d="100"/>
          <a:sy n="74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642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1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65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49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432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61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006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81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63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338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2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18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30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61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32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72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2524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8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022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730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435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78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37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6784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158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6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387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04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137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52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11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A58209-ACA8-4D92-BD41-600482FEB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DF7E4F-2990-45A7-9013-FFE108840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077903-49D5-41CC-9CE1-00E3AC65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9FAD84-229B-4111-8517-01C6A81D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82AEA8-5F98-4F37-94DF-6F4685E62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203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AB310-F486-4B6A-A415-A491676B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B625D-379F-4465-A1F5-38C700889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B1EAB1-B8E3-4EC2-8701-39AF2AB1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2FD04E-DCF5-49A0-83A5-DCD1145D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98E473-F23B-4647-9572-8E8E3578D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312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04E9BA-C223-4664-8D0D-8742497C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F5CC83-6A3B-47CB-B11C-DFF95C7D6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D08537-B294-45B6-A2AF-F0B00F040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E1DDC-7B9E-47F8-B9EF-616575578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255DAEE-09A6-4583-8569-25E512B3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122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5E3F0F-849C-454C-8497-8F58DE19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6422CE-2B4B-41B9-A9AA-305C7C1337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7C91663-2DAE-42EB-AB5C-CB5F912DD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28B9D46-49FD-46DD-B378-2947BB62C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0971302-7431-4967-87DC-5DD075DF9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F3CEDB-95CD-4803-9C1B-72C2E2CE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9982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48780-DDCA-4E1B-9D80-CF8C5A688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BA0E5B-1E92-4CC5-8AD3-A839A2334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51E550-3E92-4D60-9D8A-8492B9D9D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295445-AFDD-4529-A3AC-758E0D8F45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23C0063-55F3-4D9A-A7E4-E8FD629019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9D09725-D7A7-44AB-9042-846DBC83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C435B2E-7969-4ECF-BB99-8E3E500E0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659FC38-5770-4BBE-BEE7-2F77FD415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200DD-EA1E-4859-A1BC-E0E464792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6FDFE0-5DC2-49B0-AC0A-DBD796DF6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F5859D9-AFAD-4BF3-B524-37484B42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850B3BA-D294-4A42-B97D-B7527849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25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466D0B-EB00-468B-87A5-2041EA4D4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542DF8F-DA73-47C6-A5EF-61B3FE15C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042D17-62A9-4FC0-A072-2E300BDA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789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474DE8-4F72-443B-9FAE-74AD3F4F4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C58797-399F-4E1C-AFA6-B3EA9B65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87841DD-BC4D-49CD-981D-8E142D381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B89C63-DC39-427F-A27D-09885C62B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F20F9F-55D6-485A-A36C-AE3805FCA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2EF7C5-EDC0-4FA5-B225-702D66F9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67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757F3-3AE1-4BC2-AD71-2C882D7D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8ABA0B4-3F71-4F31-9BA4-E4C05C53B7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FEDE71-AACF-40BF-80B3-5DCA6AF9F1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9F607F5-16BA-4228-A196-923EA0CB0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7FB5CE-E332-4986-AF58-2ADBF914F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64A356-930E-4766-882B-B1BA7BD03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4107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D4A1DE-00C0-47E6-AB3C-5B068E73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1E674F2-A384-4C87-B546-AC3788508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A8E14D-CA17-4EF9-BAEC-542B8684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343589-B4D8-4477-B18E-8771590A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8F683B-3206-4B85-9795-1CCF7805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24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A2EDD5C-84DB-4934-9B53-8EE9F47DBA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7440D2-5413-406C-B771-23D8D458D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84941E-94D2-4938-BC91-77B94195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E136C0-2299-418C-AD18-3051E2B27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C0E12F-D137-45BC-B4E2-C785AD79B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578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58992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319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0903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940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647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082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621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31230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07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536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526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1827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35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43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915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20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42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327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360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842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2048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7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07/02/2020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57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EFA3D-1B5D-4C12-B250-A042AAEB2A7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C422-E62F-4EC9-BA92-2B223E8777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40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57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545FB05-8EE8-4F1D-807C-827B3C29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79EAA8-164B-41D9-8051-E258232D3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424D4B-D557-4032-9C5C-B32A0C51E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793F-E562-4BF2-9A07-36E702CCF67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198261-DE6B-4318-8AFF-189A80FCA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75AF78-E912-44F3-AABF-29B22B092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98D4-6EBD-4F75-A75F-341A4CAD2EB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1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EB751-C4D7-43A3-8218-039C19E024CB}" type="datetimeFigureOut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07/02/2020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F64F0-727B-4C51-BF1F-DB849F831D68}" type="slidenum">
              <a:rPr lang="en-GB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595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F78A6-75EC-4331-BA47-A1C1C249A6E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06/02/2020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9685D-6D29-4860-B830-9CC2A3528D8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1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live-lessons/500-words-2020-live-lesson/zn7jkmn" TargetMode="External"/><Relationship Id="rId2" Type="http://schemas.openxmlformats.org/officeDocument/2006/relationships/hyperlink" Target="https://www.bbc.co.uk/programmes/p00rfvk1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83" y="188640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11390" y="3416156"/>
            <a:ext cx="570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10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February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8635" y="2852936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293" y="4149080"/>
            <a:ext cx="4332961" cy="239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WEDNESDAY 12</a:t>
            </a:r>
            <a:r>
              <a:rPr lang="en-GB" baseline="30000" dirty="0" smtClean="0"/>
              <a:t>th</a:t>
            </a:r>
            <a:r>
              <a:rPr lang="en-GB" dirty="0" smtClean="0"/>
              <a:t> FEBRUARY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S5 pupils will go to Armadale Academy at 1.30pm for their first transition visit.</a:t>
            </a:r>
          </a:p>
          <a:p>
            <a:r>
              <a:rPr lang="en-GB" dirty="0" smtClean="0"/>
              <a:t>Have fun!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7643"/>
            <a:ext cx="8413354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1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466" y="12039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4900" dirty="0" smtClean="0">
                <a:latin typeface="SassoonCRInfant" panose="02010503020300020003" pitchFamily="2" charset="0"/>
              </a:rPr>
              <a:t>Eco- Committee Meeting</a:t>
            </a:r>
            <a:r>
              <a:rPr lang="en-GB" sz="4900" dirty="0">
                <a:latin typeface="SassoonCRInfant" panose="02010503020300020003" pitchFamily="2" charset="0"/>
              </a:rPr>
              <a:t/>
            </a:r>
            <a:br>
              <a:rPr lang="en-GB" sz="4900" dirty="0">
                <a:latin typeface="SassoonCRInfant" panose="02010503020300020003" pitchFamily="2" charset="0"/>
              </a:rPr>
            </a:br>
            <a:r>
              <a:rPr lang="en-GB" sz="4900" dirty="0" smtClean="0">
                <a:latin typeface="SassoonCRInfant" panose="02010503020300020003" pitchFamily="2" charset="0"/>
              </a:rPr>
              <a:t>Thursday 13</a:t>
            </a:r>
            <a:r>
              <a:rPr lang="en-GB" sz="4900" baseline="30000" dirty="0" smtClean="0">
                <a:latin typeface="SassoonCRInfant" panose="02010503020300020003" pitchFamily="2" charset="0"/>
              </a:rPr>
              <a:t>th</a:t>
            </a:r>
            <a:r>
              <a:rPr lang="en-GB" sz="4900" dirty="0" smtClean="0">
                <a:latin typeface="SassoonCRInfant" panose="02010503020300020003" pitchFamily="2" charset="0"/>
              </a:rPr>
              <a:t> February</a:t>
            </a:r>
            <a:br>
              <a:rPr lang="en-GB" sz="4900" dirty="0" smtClean="0">
                <a:latin typeface="SassoonCRInfant" panose="02010503020300020003" pitchFamily="2" charset="0"/>
              </a:rPr>
            </a:br>
            <a:r>
              <a:rPr lang="en-GB" sz="4900" dirty="0">
                <a:latin typeface="SassoonCRInfant" panose="02010503020300020003" pitchFamily="2" charset="0"/>
              </a:rPr>
              <a:t/>
            </a:r>
            <a:br>
              <a:rPr lang="en-GB" sz="4900" dirty="0">
                <a:latin typeface="SassoonCRInfant" panose="02010503020300020003" pitchFamily="2" charset="0"/>
              </a:rPr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341" y="4078398"/>
            <a:ext cx="3280420" cy="277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2258" y="1813812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Meeting in Rm 12 at 12.15pm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51638" y="2361387"/>
            <a:ext cx="2736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u="sng" dirty="0" smtClean="0">
                <a:latin typeface="SassoonCRInfant" panose="02010503020300020003" pitchFamily="2" charset="0"/>
              </a:rPr>
              <a:t>Agenda:</a:t>
            </a:r>
          </a:p>
          <a:p>
            <a:endParaRPr lang="en-GB" sz="2000" dirty="0">
              <a:latin typeface="SassoonCRInfant" panose="02010503020300020003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SassoonCRInfant" panose="02010503020300020003" pitchFamily="2" charset="0"/>
              </a:rPr>
              <a:t>Environmental Review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SassoonCRInfant" panose="02010503020300020003" pitchFamily="2" charset="0"/>
              </a:rPr>
              <a:t>Ideas for next steps</a:t>
            </a:r>
            <a:endParaRPr lang="en-GB" sz="2000" dirty="0">
              <a:latin typeface="SassoonCRInfant" panose="02010503020300020003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7" t="8275" r="6396" b="31649"/>
          <a:stretch/>
        </p:blipFill>
        <p:spPr bwMode="auto">
          <a:xfrm>
            <a:off x="276692" y="3861048"/>
            <a:ext cx="5189617" cy="269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5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52453"/>
            <a:ext cx="53285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000" dirty="0">
                <a:solidFill>
                  <a:prstClr val="black"/>
                </a:solidFill>
                <a:latin typeface="SassoonCRInfant" panose="02010503020300020003" pitchFamily="2" charset="0"/>
              </a:rPr>
              <a:t>It is the </a:t>
            </a:r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February Break.</a:t>
            </a:r>
            <a:r>
              <a:rPr lang="en-GB" sz="2000" dirty="0">
                <a:solidFill>
                  <a:prstClr val="black"/>
                </a:solidFill>
                <a:latin typeface="SassoonCRInfant" panose="02010503020300020003" pitchFamily="2" charset="0"/>
              </a:rPr>
              <a:t> We are going to be on holiday. </a:t>
            </a:r>
          </a:p>
          <a:p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SassoonCRInfant" panose="02010503020300020003" pitchFamily="2" charset="0"/>
              </a:rPr>
              <a:t>There is no school </a:t>
            </a:r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on Friday 14</a:t>
            </a:r>
            <a:r>
              <a:rPr lang="en-GB" sz="20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, Monday 17</a:t>
            </a:r>
            <a:r>
              <a:rPr lang="en-GB" sz="20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and Tuesday 18</a:t>
            </a:r>
            <a:r>
              <a:rPr lang="en-GB" sz="20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February. </a:t>
            </a:r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SassoonCRInfant" panose="02010503020300020003" pitchFamily="2" charset="0"/>
              </a:rPr>
              <a:t>We hope that you have a lovely break, </a:t>
            </a:r>
          </a:p>
          <a:p>
            <a:r>
              <a:rPr lang="en-GB" sz="2000" dirty="0">
                <a:solidFill>
                  <a:prstClr val="black"/>
                </a:solidFill>
                <a:latin typeface="SassoonCRInfant" panose="02010503020300020003" pitchFamily="2" charset="0"/>
              </a:rPr>
              <a:t>you have worked so hard this term.</a:t>
            </a:r>
          </a:p>
          <a:p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000" dirty="0">
                <a:solidFill>
                  <a:prstClr val="black"/>
                </a:solidFill>
                <a:latin typeface="SassoonCRInfant" panose="02010503020300020003" pitchFamily="2" charset="0"/>
              </a:rPr>
              <a:t>We look forward to seeing you back at school after the holiday. </a:t>
            </a:r>
            <a:endParaRPr lang="en-GB" sz="2000" dirty="0" smtClean="0">
              <a:solidFill>
                <a:prstClr val="black"/>
              </a:solidFill>
              <a:latin typeface="SassoonCRInfant" panose="02010503020300020003" pitchFamily="2" charset="0"/>
            </a:endParaRPr>
          </a:p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The </a:t>
            </a:r>
            <a:r>
              <a:rPr lang="en-GB" sz="2000" dirty="0">
                <a:solidFill>
                  <a:prstClr val="black"/>
                </a:solidFill>
                <a:latin typeface="SassoonCRInfant" panose="02010503020300020003" pitchFamily="2" charset="0"/>
              </a:rPr>
              <a:t>first day of the next term is </a:t>
            </a:r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Wednesday 19</a:t>
            </a:r>
            <a:r>
              <a:rPr lang="en-GB" sz="20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February.</a:t>
            </a:r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678807" cy="214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70234"/>
            <a:ext cx="3180581" cy="2037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Image result for febru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60267"/>
            <a:ext cx="3791738" cy="23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71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171649"/>
              </p:ext>
            </p:extLst>
          </p:nvPr>
        </p:nvGraphicFramePr>
        <p:xfrm>
          <a:off x="19325" y="332656"/>
          <a:ext cx="9124675" cy="6120680"/>
        </p:xfrm>
        <a:graphic>
          <a:graphicData uri="http://schemas.openxmlformats.org/drawingml/2006/table">
            <a:tbl>
              <a:tblPr firstRow="1" firstCol="1" bandRow="1"/>
              <a:tblGrid>
                <a:gridCol w="1505162"/>
                <a:gridCol w="1124433"/>
                <a:gridCol w="3323737"/>
                <a:gridCol w="3171343"/>
              </a:tblGrid>
              <a:tr h="4326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Date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In School Events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Events  and Trips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65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Monday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10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th</a:t>
                      </a:r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p6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School Council Meeting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S1 Swimming (p1&amp;2)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strike="noStrike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ASDAN @Deans trip to</a:t>
                      </a:r>
                      <a:r>
                        <a:rPr lang="en-GB" sz="1800" strike="noStrike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Recycling Centre</a:t>
                      </a:r>
                      <a:endParaRPr lang="en-GB" sz="1800" strike="noStrike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41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Tuesday</a:t>
                      </a:r>
                      <a:endParaRPr lang="en-GB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11</a:t>
                      </a:r>
                      <a:r>
                        <a:rPr lang="en-GB" baseline="30000" dirty="0" smtClean="0">
                          <a:latin typeface="SassoonCRInfant" panose="02010503020300020003" pitchFamily="2" charset="0"/>
                        </a:rPr>
                        <a:t>th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BGE Assembly p1</a:t>
                      </a:r>
                    </a:p>
                    <a:p>
                      <a:endParaRPr lang="en-GB" dirty="0" smtClean="0">
                        <a:latin typeface="SassoonCRInfant" panose="02010503020300020003" pitchFamily="2" charset="0"/>
                      </a:endParaRPr>
                    </a:p>
                    <a:p>
                      <a:pPr algn="ctr"/>
                      <a:r>
                        <a:rPr lang="en-GB" dirty="0" smtClean="0">
                          <a:latin typeface="SassoonCRInfant" panose="02010503020300020003" pitchFamily="2" charset="0"/>
                        </a:rPr>
                        <a:t>S1 meeting</a:t>
                      </a:r>
                      <a:r>
                        <a:rPr lang="en-GB" baseline="0" dirty="0" smtClean="0">
                          <a:latin typeface="SassoonCRInfant" panose="02010503020300020003" pitchFamily="2" charset="0"/>
                        </a:rPr>
                        <a:t> with Sam (from SDS) during p2,3 &amp; 4</a:t>
                      </a:r>
                      <a:endParaRPr lang="en-GB" dirty="0">
                        <a:latin typeface="SassoonCRInfant" panose="02010503020300020003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aseline="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551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Wednesday</a:t>
                      </a:r>
                      <a:endParaRPr lang="en-GB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12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S5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Pupils visit Armadale</a:t>
                      </a:r>
                      <a:endParaRPr lang="en-GB" sz="1800" dirty="0" smtClean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Thursday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p5 Eco-Committee</a:t>
                      </a:r>
                      <a:r>
                        <a:rPr lang="en-GB" baseline="0" dirty="0" smtClean="0"/>
                        <a:t> meeting </a:t>
                      </a:r>
                      <a:endParaRPr lang="en-GB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16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/>
                          <a:ea typeface="Calibri"/>
                          <a:cs typeface="Times New Roman"/>
                        </a:rPr>
                        <a:t>Friday</a:t>
                      </a:r>
                      <a:endParaRPr lang="en-GB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GB" sz="1800" baseline="300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1800" baseline="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GB" sz="1800" dirty="0" smtClean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February Break </a:t>
                      </a:r>
                      <a:endParaRPr lang="en-GB" sz="1800" dirty="0">
                        <a:effectLst/>
                        <a:latin typeface="SassoonCRInfant" panose="02010503020300020003" pitchFamily="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86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76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0" y="3933056"/>
            <a:ext cx="421005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80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sceptical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>
                <a:effectLst>
                  <a:reflection blurRad="12700" stA="28000" endPos="45000" dist="1003" dir="5400000" sy="-100000" algn="bl"/>
                </a:effectLst>
              </a:rPr>
              <a:t>(adjective)</a:t>
            </a:r>
            <a:r>
              <a:rPr lang="en-GB" sz="2200" dirty="0"/>
              <a:t> </a:t>
            </a:r>
            <a:endParaRPr lang="en-GB" sz="2200" dirty="0" smtClean="0"/>
          </a:p>
          <a:p>
            <a:pPr marL="0" indent="0">
              <a:buNone/>
            </a:pPr>
            <a:r>
              <a:rPr lang="en-GB" sz="2200" b="1" dirty="0" smtClean="0"/>
              <a:t>Noun: Sceptic; adverb: sceptically (American spelling; </a:t>
            </a:r>
            <a:r>
              <a:rPr lang="en-GB" sz="2200" b="1" dirty="0" err="1" smtClean="0"/>
              <a:t>skeptical</a:t>
            </a:r>
            <a:r>
              <a:rPr lang="en-GB" sz="2200" b="1" dirty="0" smtClean="0"/>
              <a:t>)</a:t>
            </a:r>
          </a:p>
          <a:p>
            <a:pPr marL="0" indent="0">
              <a:buNone/>
            </a:pPr>
            <a:r>
              <a:rPr lang="en-GB" sz="2800" dirty="0" smtClean="0"/>
              <a:t>Not easily convinced; having doubts.</a:t>
            </a:r>
          </a:p>
          <a:p>
            <a:pPr marL="0" indent="0">
              <a:buNone/>
            </a:pPr>
            <a:r>
              <a:rPr lang="en-GB" sz="2800" dirty="0" smtClean="0"/>
              <a:t>If a person is </a:t>
            </a:r>
            <a:r>
              <a:rPr lang="en-GB" sz="2800" u="sng" dirty="0" smtClean="0"/>
              <a:t>sceptical</a:t>
            </a:r>
            <a:r>
              <a:rPr lang="en-GB" sz="2800" dirty="0" smtClean="0"/>
              <a:t>, or a </a:t>
            </a:r>
            <a:r>
              <a:rPr lang="en-GB" sz="2800" u="sng" dirty="0" smtClean="0"/>
              <a:t>sceptic</a:t>
            </a:r>
            <a:r>
              <a:rPr lang="en-GB" sz="2800" dirty="0" smtClean="0"/>
              <a:t>, they are not ready to be convinced about something, and would need a lot of evidence before they would change their mind.</a:t>
            </a:r>
          </a:p>
          <a:p>
            <a:pPr marL="0" indent="0">
              <a:buNone/>
            </a:pPr>
            <a:r>
              <a:rPr lang="en-GB" sz="2800" dirty="0" smtClean="0"/>
              <a:t>“Despite hearing stories about a ghost in the empty building, he remained </a:t>
            </a:r>
            <a:r>
              <a:rPr lang="en-GB" sz="2800" u="sng" dirty="0" smtClean="0"/>
              <a:t>sceptical</a:t>
            </a:r>
            <a:r>
              <a:rPr lang="en-GB" sz="2800" dirty="0" smtClean="0"/>
              <a:t>, because he hadn’t seen it for himself”</a:t>
            </a:r>
          </a:p>
          <a:p>
            <a:pPr marL="0" indent="0">
              <a:buNone/>
            </a:pPr>
            <a:r>
              <a:rPr lang="en-GB" sz="2800" dirty="0" smtClean="0"/>
              <a:t>“</a:t>
            </a:r>
            <a:r>
              <a:rPr lang="en-GB" sz="2800" dirty="0"/>
              <a:t>H</a:t>
            </a:r>
            <a:r>
              <a:rPr lang="en-GB" sz="2800" dirty="0" smtClean="0"/>
              <a:t>e seemed to think he would pass his exam without doing any revision in his own time, but his teacher was </a:t>
            </a:r>
            <a:r>
              <a:rPr lang="en-GB" sz="2800" u="sng" dirty="0" smtClean="0"/>
              <a:t>sceptical</a:t>
            </a:r>
            <a:r>
              <a:rPr lang="en-GB" sz="2800" dirty="0" smtClean="0"/>
              <a:t>”</a:t>
            </a:r>
            <a:endParaRPr lang="en-GB" sz="28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16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2996952"/>
            <a:ext cx="8291264" cy="3633267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dirty="0"/>
              <a:t>Radio 2's 500 words competition has </a:t>
            </a:r>
            <a:r>
              <a:rPr lang="en-GB" dirty="0" smtClean="0"/>
              <a:t>launched for 2020! </a:t>
            </a:r>
            <a:r>
              <a:rPr lang="en-GB" dirty="0"/>
              <a:t>This is open to pupils aged 5-13 and can be really good fun to enter! More information can be </a:t>
            </a:r>
            <a:r>
              <a:rPr lang="en-GB" dirty="0" smtClean="0"/>
              <a:t>found at</a:t>
            </a:r>
            <a:r>
              <a:rPr lang="en-GB" dirty="0"/>
              <a:t> </a:t>
            </a: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://www.bbc.co.uk/programmes/p00rfvk1</a:t>
            </a:r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There is plenty of great advice from the judges in this BBC Live Lesson too </a:t>
            </a:r>
            <a:r>
              <a:rPr lang="en-GB" dirty="0">
                <a:hlinkClick r:id="rId3"/>
              </a:rPr>
              <a:t>https://www.bbc.co.uk/teach/live-lessons/500-words-2020-live-lesson/zn7jkmn</a:t>
            </a:r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fontAlgn="base"/>
            <a:r>
              <a:rPr lang="en-GB" dirty="0"/>
              <a:t>If you choose to </a:t>
            </a:r>
            <a:r>
              <a:rPr lang="en-GB" dirty="0" smtClean="0"/>
              <a:t>enter </a:t>
            </a:r>
            <a:r>
              <a:rPr lang="en-GB" dirty="0"/>
              <a:t>this can be worked on </a:t>
            </a:r>
            <a:r>
              <a:rPr lang="en-GB" dirty="0" smtClean="0"/>
              <a:t>at home. Mrs </a:t>
            </a:r>
            <a:r>
              <a:rPr lang="en-GB" dirty="0"/>
              <a:t>Keir will </a:t>
            </a:r>
            <a:r>
              <a:rPr lang="en-GB" dirty="0" smtClean="0"/>
              <a:t>also open </a:t>
            </a:r>
            <a:r>
              <a:rPr lang="en-GB" dirty="0"/>
              <a:t>Room 8 on Thursday lunchtimes until the closing date (Feb 27th) for anyone wishes to work on their </a:t>
            </a:r>
            <a:r>
              <a:rPr lang="en-GB" dirty="0" smtClean="0"/>
              <a:t>story. </a:t>
            </a:r>
            <a:r>
              <a:rPr lang="en-GB" dirty="0"/>
              <a:t>Good luck!</a:t>
            </a:r>
          </a:p>
          <a:p>
            <a:endParaRPr lang="en-GB" dirty="0"/>
          </a:p>
        </p:txBody>
      </p:sp>
      <p:pic>
        <p:nvPicPr>
          <p:cNvPr id="1026" name="Picture 2" descr="Image result for 500 words 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993" y="332656"/>
            <a:ext cx="4349776" cy="244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651" y="1052736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en-GB" u="sng" dirty="0" smtClean="0">
                <a:latin typeface="SassoonCRInfant" panose="02010503020300020003" pitchFamily="2" charset="0"/>
              </a:rPr>
              <a:t>S1  Swimming</a:t>
            </a:r>
            <a:br>
              <a:rPr lang="en-GB" u="sng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Monday 10</a:t>
            </a:r>
            <a:r>
              <a:rPr lang="en-GB" baseline="30000" dirty="0" smtClean="0">
                <a:latin typeface="SassoonCRInfant" panose="02010503020300020003" pitchFamily="2" charset="0"/>
              </a:rPr>
              <a:t>th</a:t>
            </a:r>
            <a:r>
              <a:rPr lang="en-GB" dirty="0" smtClean="0">
                <a:latin typeface="SassoonCRInfant" panose="02010503020300020003" pitchFamily="2" charset="0"/>
              </a:rPr>
              <a:t>  February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5422"/>
            <a:ext cx="3384376" cy="225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4555352"/>
            <a:ext cx="3024336" cy="226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6851" y="2708920"/>
            <a:ext cx="3759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Swimming for S1  periods 1 and 2</a:t>
            </a:r>
            <a:endParaRPr lang="en-GB" sz="20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ASDAN classes at </a:t>
            </a:r>
            <a:r>
              <a:rPr lang="en-GB" dirty="0" err="1" smtClean="0"/>
              <a:t>Cedarbank@Deans</a:t>
            </a:r>
            <a:r>
              <a:rPr lang="en-GB" dirty="0" smtClean="0"/>
              <a:t> are going to visit a recycling centre on MONDAY 10</a:t>
            </a:r>
            <a:r>
              <a:rPr lang="en-GB" baseline="30000" dirty="0" smtClean="0"/>
              <a:t>th</a:t>
            </a:r>
            <a:r>
              <a:rPr lang="en-GB" dirty="0" smtClean="0"/>
              <a:t> February.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60"/>
          <a:stretch/>
        </p:blipFill>
        <p:spPr bwMode="auto">
          <a:xfrm>
            <a:off x="489248" y="260648"/>
            <a:ext cx="8424936" cy="3152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9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891" y="14829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" panose="02010503020300020003" pitchFamily="2" charset="0"/>
              </a:rPr>
              <a:t>Full Pupil Council Meeting</a:t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Monday 10th </a:t>
            </a:r>
            <a:r>
              <a:rPr lang="en-GB" dirty="0">
                <a:latin typeface="SassoonCRInfant" panose="02010503020300020003" pitchFamily="2" charset="0"/>
              </a:rPr>
              <a:t>Feb</a:t>
            </a:r>
            <a:br>
              <a:rPr lang="en-GB" dirty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>with Ms </a:t>
            </a:r>
            <a:r>
              <a:rPr lang="en-GB" dirty="0">
                <a:latin typeface="SassoonCRInfant" panose="02010503020300020003" pitchFamily="2" charset="0"/>
              </a:rPr>
              <a:t>O'Hagan </a:t>
            </a:r>
            <a:r>
              <a:rPr lang="en-GB" dirty="0" smtClean="0">
                <a:latin typeface="SassoonCRInfant" panose="02010503020300020003" pitchFamily="2" charset="0"/>
              </a:rPr>
              <a:t>p6 </a:t>
            </a:r>
            <a:r>
              <a:rPr lang="en-GB" dirty="0">
                <a:latin typeface="SassoonCRInfant" panose="02010503020300020003" pitchFamily="2" charset="0"/>
              </a:rPr>
              <a:t>in room 8</a:t>
            </a:r>
            <a:r>
              <a:rPr lang="en-GB" dirty="0" smtClean="0">
                <a:latin typeface="SassoonCRInfant" panose="02010503020300020003" pitchFamily="2" charset="0"/>
              </a:rPr>
              <a:t>. </a:t>
            </a:r>
            <a:r>
              <a:rPr lang="en-GB" dirty="0">
                <a:latin typeface="SassoonCRInfant" panose="02010503020300020003" pitchFamily="2" charset="0"/>
              </a:rPr>
              <a:t/>
            </a:r>
            <a:br>
              <a:rPr lang="en-GB" dirty="0">
                <a:latin typeface="SassoonCRInfant" panose="02010503020300020003" pitchFamily="2" charset="0"/>
              </a:rPr>
            </a:b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201530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Agenda items: </a:t>
            </a: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Rights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Respecting School Bronze Award </a:t>
            </a:r>
            <a:endParaRPr lang="en-GB" dirty="0" smtClean="0">
              <a:solidFill>
                <a:srgbClr val="000000"/>
              </a:solidFill>
              <a:latin typeface="SassoonCRInfant" panose="02010503020300020003" pitchFamily="2" charset="0"/>
            </a:endParaRPr>
          </a:p>
          <a:p>
            <a:r>
              <a:rPr lang="en-GB" dirty="0" smtClean="0">
                <a:solidFill>
                  <a:srgbClr val="000000"/>
                </a:solidFill>
                <a:latin typeface="SassoonCRInfant" panose="02010503020300020003" pitchFamily="2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SassoonCRInfant" panose="02010503020300020003" pitchFamily="2" charset="0"/>
              </a:rPr>
              <a:t>PEF Pupil </a:t>
            </a:r>
            <a:r>
              <a:rPr lang="en-GB" dirty="0">
                <a:solidFill>
                  <a:srgbClr val="323130"/>
                </a:solidFill>
                <a:latin typeface="SassoonCRInfant" panose="02010503020300020003" pitchFamily="2" charset="0"/>
              </a:rPr>
              <a:t>Participatory Budget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4" name="AutoShape 2" descr="Image result for pupil counc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676"/>
            <a:ext cx="1843894" cy="1868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2103437" cy="211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21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Sam Morgan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2636912"/>
            <a:ext cx="74168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prstClr val="white"/>
                </a:solidFill>
              </a:rPr>
              <a:t>TUESDAY 11</a:t>
            </a:r>
            <a:r>
              <a:rPr lang="en-GB" sz="2800" baseline="30000" dirty="0" smtClean="0">
                <a:solidFill>
                  <a:prstClr val="white"/>
                </a:solidFill>
              </a:rPr>
              <a:t>th</a:t>
            </a:r>
            <a:r>
              <a:rPr lang="en-GB" sz="2800" dirty="0" smtClean="0">
                <a:solidFill>
                  <a:prstClr val="white"/>
                </a:solidFill>
              </a:rPr>
              <a:t> FEBRUARY:</a:t>
            </a:r>
            <a:endParaRPr lang="en-GB" sz="2800" dirty="0">
              <a:solidFill>
                <a:prstClr val="white"/>
              </a:solidFill>
            </a:endParaRPr>
          </a:p>
          <a:p>
            <a:r>
              <a:rPr lang="en-GB" sz="2800" dirty="0" smtClean="0">
                <a:solidFill>
                  <a:prstClr val="white"/>
                </a:solidFill>
              </a:rPr>
              <a:t>1A – period 2</a:t>
            </a:r>
          </a:p>
          <a:p>
            <a:r>
              <a:rPr lang="en-GB" sz="2800" dirty="0" smtClean="0">
                <a:solidFill>
                  <a:prstClr val="white"/>
                </a:solidFill>
              </a:rPr>
              <a:t>1B – period 3</a:t>
            </a:r>
          </a:p>
          <a:p>
            <a:r>
              <a:rPr lang="en-GB" sz="2800" dirty="0" smtClean="0">
                <a:solidFill>
                  <a:prstClr val="white"/>
                </a:solidFill>
              </a:rPr>
              <a:t>1C – period 4</a:t>
            </a:r>
          </a:p>
          <a:p>
            <a:endParaRPr lang="en-GB" sz="2800" dirty="0">
              <a:solidFill>
                <a:prstClr val="white"/>
              </a:solidFill>
            </a:endParaRPr>
          </a:p>
          <a:p>
            <a:r>
              <a:rPr lang="en-GB" sz="2800" dirty="0" smtClean="0">
                <a:solidFill>
                  <a:prstClr val="white"/>
                </a:solidFill>
              </a:rPr>
              <a:t>You will go to the meeting room and have a lesson with Sam Morgan about skills that you might need in the future.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26876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Sam is a career adviser – he helps people to think about skills and preparing for the world of work.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4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Image result for for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0396"/>
            <a:ext cx="17554253" cy="683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911" y="476671"/>
            <a:ext cx="9577064" cy="5170646"/>
          </a:xfrm>
          <a:prstGeom prst="rect">
            <a:avLst/>
          </a:prstGeom>
          <a:solidFill>
            <a:schemeClr val="accent3">
              <a:lumMod val="60000"/>
              <a:lumOff val="40000"/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6600" dirty="0" smtClean="0">
                <a:solidFill>
                  <a:prstClr val="black"/>
                </a:solidFill>
              </a:rPr>
              <a:t>2A and 2B will continue to visit the Howden Park Woods during wider achievement on Wednesday afternoons. </a:t>
            </a:r>
            <a:endParaRPr lang="en-GB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19859</TotalTime>
  <Words>440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Office Theme</vt:lpstr>
      <vt:lpstr>2_Office Theme</vt:lpstr>
      <vt:lpstr>1_Office Theme</vt:lpstr>
      <vt:lpstr>3_Office Theme</vt:lpstr>
      <vt:lpstr>4_Office Theme</vt:lpstr>
      <vt:lpstr>5_Office Theme</vt:lpstr>
      <vt:lpstr>6_Office Theme</vt:lpstr>
      <vt:lpstr>PowerPoint Presentation</vt:lpstr>
      <vt:lpstr>PowerPoint Presentation</vt:lpstr>
      <vt:lpstr>Word of the Week</vt:lpstr>
      <vt:lpstr>PowerPoint Presentation</vt:lpstr>
      <vt:lpstr>S1  Swimming Monday 10th  February </vt:lpstr>
      <vt:lpstr>PowerPoint Presentation</vt:lpstr>
      <vt:lpstr>Full Pupil Council Meeting Monday 10th Feb with Ms O'Hagan p6 in room 8.  </vt:lpstr>
      <vt:lpstr>Sam Morgan</vt:lpstr>
      <vt:lpstr>PowerPoint Presentation</vt:lpstr>
      <vt:lpstr>WEDNESDAY 12th FEBRUARY</vt:lpstr>
      <vt:lpstr>Eco- Committee Meeting Thursday 13th February  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Belinda Cook</cp:lastModifiedBy>
  <cp:revision>106</cp:revision>
  <dcterms:created xsi:type="dcterms:W3CDTF">2019-09-26T08:48:50Z</dcterms:created>
  <dcterms:modified xsi:type="dcterms:W3CDTF">2020-02-07T08:26:15Z</dcterms:modified>
</cp:coreProperties>
</file>