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58" r:id="rId5"/>
    <p:sldId id="294" r:id="rId6"/>
    <p:sldId id="293" r:id="rId7"/>
    <p:sldId id="291" r:id="rId8"/>
    <p:sldId id="295" r:id="rId9"/>
    <p:sldId id="296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54" autoAdjust="0"/>
  </p:normalViewPr>
  <p:slideViewPr>
    <p:cSldViewPr>
      <p:cViewPr>
        <p:scale>
          <a:sx n="80" d="100"/>
          <a:sy n="80" d="100"/>
        </p:scale>
        <p:origin x="-21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4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5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0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6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9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0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1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3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09/12/2019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1" y="548680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67" y="4698990"/>
            <a:ext cx="559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9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December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74" y="4175770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12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Christmas singing at the Centre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74437"/>
            <a:ext cx="5929250" cy="33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29975"/>
              </p:ext>
            </p:extLst>
          </p:nvPr>
        </p:nvGraphicFramePr>
        <p:xfrm>
          <a:off x="19325" y="332656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</a:t>
                      </a:r>
                      <a:r>
                        <a:rPr lang="en-GB" sz="1800" strike="no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Cross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Country @ </a:t>
                      </a: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Peffermill</a:t>
                      </a: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Singing at the Airport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Snooker Championships trip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Whole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School Christmas lunch</a:t>
                      </a: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 Parent/Carer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evening 4-6pm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Singing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at the Centre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Nurture Group Breakfast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18971" r="23437" b="13188"/>
          <a:stretch/>
        </p:blipFill>
        <p:spPr bwMode="auto">
          <a:xfrm>
            <a:off x="251520" y="352128"/>
            <a:ext cx="8343439" cy="57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278651"/>
            <a:ext cx="6781800" cy="1600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Festive Foodbank Collection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279" y="404664"/>
            <a:ext cx="6624736" cy="223224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S2B </a:t>
            </a:r>
            <a:r>
              <a:rPr lang="en-GB" sz="2000" dirty="0">
                <a:latin typeface="SassoonCRInfantMedium" panose="02000603020000020003" pitchFamily="2" charset="0"/>
              </a:rPr>
              <a:t>a</a:t>
            </a:r>
            <a:r>
              <a:rPr lang="en-GB" sz="2000" dirty="0" smtClean="0">
                <a:latin typeface="SassoonCRInfantMedium" panose="02000603020000020003" pitchFamily="2" charset="0"/>
              </a:rPr>
              <a:t>re accepting donations for the  Festive Foodbank collection from Monday 2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nd</a:t>
            </a:r>
            <a:r>
              <a:rPr lang="en-GB" sz="2000" dirty="0" smtClean="0">
                <a:latin typeface="SassoonCRInfantMedium" panose="02000603020000020003" pitchFamily="2" charset="0"/>
              </a:rPr>
              <a:t> December until Friday 13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000" dirty="0" smtClean="0">
                <a:latin typeface="SassoonCRInfantMedium" panose="02000603020000020003" pitchFamily="2" charset="0"/>
              </a:rPr>
              <a:t> December. Below, is a list of the type of items that we are looking for as donations. S2B will visit classes during Life Skills for donations, each day.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Many thanks.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6959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nerissa.davies\AppData\Local\Microsoft\Windows\INetCache\IE\CDRBZKSS\christmas_tree_mlp_by_sakatagintoki117-d6tipu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0825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rissa.davies\AppData\Local\Microsoft\Windows\INetCache\IE\CDRBZKSS\5221106861_9f1b0ccf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21949"/>
            <a:ext cx="1368152" cy="13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rissa.davies\AppData\Local\Microsoft\Windows\INetCache\IE\WA39I4IE\snowman-clipar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20" y="4293096"/>
            <a:ext cx="1317718" cy="15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rissa.davies\AppData\Local\Microsoft\Windows\INetCache\IE\NLBDRIIJ\15026-illustration-of-santa-claus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" y="4514637"/>
            <a:ext cx="1224135" cy="16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88" y="548680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S2   Swimming</a:t>
            </a:r>
            <a:br>
              <a:rPr lang="en-GB" u="sng" dirty="0" smtClean="0"/>
            </a:br>
            <a:r>
              <a:rPr lang="en-GB" dirty="0" smtClean="0"/>
              <a:t>Monday 9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422"/>
            <a:ext cx="3384376" cy="22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55352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851" y="2708920"/>
            <a:ext cx="331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Swimming for S2  periods 1 and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5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Snooker Championships 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Emirates </a:t>
            </a:r>
            <a:r>
              <a:rPr lang="en-GB" dirty="0" smtClean="0">
                <a:latin typeface="SassoonCRInfant" panose="02010503020300020003" pitchFamily="2" charset="0"/>
              </a:rPr>
              <a:t>Arena 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Tuesday 10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December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24168"/>
            <a:ext cx="4248472" cy="211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236222"/>
            <a:ext cx="6992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Senior students are going to Glasgow to see the Snooker Championships.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Hope that you have a great time. 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3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Cross Country at </a:t>
            </a:r>
            <a:r>
              <a:rPr lang="en-GB" dirty="0" err="1" smtClean="0">
                <a:latin typeface="SassoonCRInfant" panose="02010503020300020003" pitchFamily="2" charset="0"/>
              </a:rPr>
              <a:t>Meadowmill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Tuesday 10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December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05" y="3501008"/>
            <a:ext cx="2935213" cy="29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916832"/>
            <a:ext cx="5523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Good luck to everybody who is taking part in this event. 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Don’t forget to bring your snack and drink with you. 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 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9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Christmas Singing at the Airport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Tuesday 10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December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63659"/>
            <a:ext cx="5337053" cy="35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40847"/>
            <a:ext cx="7848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S2 and S3 are going to the airport.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Hope you have a great time singing all the Christmas songs 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6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Wednesday 11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December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719189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013175"/>
            <a:ext cx="6219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We are having our whole school Christmas lunch on Wednesday.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Before our lunch we will be practising for singing at the Centre</a:t>
            </a:r>
          </a:p>
          <a:p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332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12853</TotalTime>
  <Words>228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NewsPrint</vt:lpstr>
      <vt:lpstr>PowerPoint Presentation</vt:lpstr>
      <vt:lpstr>PowerPoint Presentation</vt:lpstr>
      <vt:lpstr>PowerPoint Presentation</vt:lpstr>
      <vt:lpstr>Festive Foodbank Collection</vt:lpstr>
      <vt:lpstr>S2   Swimming Monday 9th December </vt:lpstr>
      <vt:lpstr>Snooker Championships  Emirates Arena  Tuesday 10th December</vt:lpstr>
      <vt:lpstr>Cross Country at Meadowmill Tuesday 10th December</vt:lpstr>
      <vt:lpstr>Christmas Singing at the Airport Tuesday 10th December</vt:lpstr>
      <vt:lpstr>Wednesday 11th December</vt:lpstr>
      <vt:lpstr>Thursday 12th December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74</cp:revision>
  <dcterms:created xsi:type="dcterms:W3CDTF">2019-09-26T08:48:50Z</dcterms:created>
  <dcterms:modified xsi:type="dcterms:W3CDTF">2019-12-09T08:53:54Z</dcterms:modified>
</cp:coreProperties>
</file>