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4" r:id="rId4"/>
    <p:sldId id="259" r:id="rId5"/>
    <p:sldId id="260" r:id="rId6"/>
    <p:sldId id="261" r:id="rId7"/>
    <p:sldId id="266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7" y="-531440"/>
            <a:ext cx="9255126" cy="82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627090" cy="36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0410" y="5598447"/>
            <a:ext cx="596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7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October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0580" y="4524638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60" y="13855"/>
            <a:ext cx="2353376" cy="235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982" y="63159"/>
            <a:ext cx="82809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It is the October break next week.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There is no school for over a week.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We are going to be on holiday.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Our last day of term is Friday 11</a:t>
            </a:r>
            <a:r>
              <a:rPr lang="en-GB" sz="24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latin typeface="SassoonCRInfant" panose="02010503020300020003" pitchFamily="2" charset="0"/>
              </a:rPr>
              <a:t> October.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We hope that you have a lovely break,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you have worked so hard this term.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We look forward to seeing you back at school after the holiday. The first day of the next term is Tuesday </a:t>
            </a:r>
            <a:r>
              <a:rPr lang="en-GB" sz="2400" smtClean="0">
                <a:latin typeface="SassoonCRInfant" panose="02010503020300020003" pitchFamily="2" charset="0"/>
              </a:rPr>
              <a:t>22</a:t>
            </a:r>
            <a:r>
              <a:rPr lang="en-GB" sz="2400" baseline="30000" smtClean="0">
                <a:latin typeface="SassoonCRInfant" panose="02010503020300020003" pitchFamily="2" charset="0"/>
              </a:rPr>
              <a:t>nd</a:t>
            </a:r>
            <a:r>
              <a:rPr lang="en-GB" sz="2400" smtClean="0">
                <a:latin typeface="SassoonCRInfant" panose="02010503020300020003" pitchFamily="2" charset="0"/>
              </a:rPr>
              <a:t> October.</a:t>
            </a:r>
            <a:endParaRPr lang="en-GB" sz="2400" dirty="0" smtClean="0"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14" y="3848811"/>
            <a:ext cx="2777480" cy="299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2813"/>
            <a:ext cx="6048164" cy="26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1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18550"/>
              </p:ext>
            </p:extLst>
          </p:nvPr>
        </p:nvGraphicFramePr>
        <p:xfrm>
          <a:off x="19324" y="620688"/>
          <a:ext cx="9124675" cy="6242058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GB" sz="1800" baseline="300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Autumn Watch IDL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S4/5 Assembly p6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S3 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swimming (P1&amp;2)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GB" sz="1800" baseline="300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BGE Assembly 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during p1 – outside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Treasure Hunt 2.30pm for S1-3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GB" sz="1800" baseline="300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S1-3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Wider Achievement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                     Nature Walk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GB" sz="1800" baseline="300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P1 S1-3 Firework Safety talk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     (at 8.30am)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p4 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S1-3 Treasure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Hunt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p6&amp;7 Art in the Field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PE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Swimming Event in </a:t>
                      </a:r>
                      <a:r>
                        <a:rPr lang="en-GB" sz="1800" baseline="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Prestonpans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GB" sz="1800" baseline="300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th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Autumn Watch Assembly p4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End of Term – October Holidays begin 12.15pm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387424"/>
            <a:ext cx="9255126" cy="82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9246" r="21690" b="8929"/>
          <a:stretch/>
        </p:blipFill>
        <p:spPr bwMode="auto">
          <a:xfrm>
            <a:off x="388175" y="477465"/>
            <a:ext cx="836765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4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531440"/>
            <a:ext cx="9255126" cy="82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53119"/>
            <a:ext cx="3254929" cy="487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3" y="467380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week is Autumn watch..... There are lots of lovely events happening throughout the week. Enjoy yourselves.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autumn leaf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252520" cy="829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1196752"/>
            <a:ext cx="63367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Tuesday 8</a:t>
            </a:r>
            <a:r>
              <a:rPr lang="en-GB" u="sng" baseline="300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th</a:t>
            </a:r>
            <a:r>
              <a:rPr lang="en-GB" u="sng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October    </a:t>
            </a:r>
            <a:endParaRPr lang="en-GB" u="sng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S1-3</a:t>
            </a:r>
          </a:p>
          <a:p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8.30am </a:t>
            </a: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All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gather around flagpole (come in period 1 class)</a:t>
            </a:r>
          </a:p>
          <a:p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Target cards will be given out to each pupil</a:t>
            </a:r>
          </a:p>
          <a:p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Autumn poem will be issued and read out</a:t>
            </a:r>
          </a:p>
          <a:p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Week will be discussed briefly (AL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)</a:t>
            </a:r>
          </a:p>
          <a:p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Class door decoration can begin!</a:t>
            </a:r>
          </a:p>
          <a:p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P2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Complete Learning Styles sheet and add to Target card</a:t>
            </a:r>
          </a:p>
          <a:p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From </a:t>
            </a:r>
            <a:r>
              <a:rPr lang="en-GB" b="1" dirty="0">
                <a:solidFill>
                  <a:srgbClr val="000000"/>
                </a:solidFill>
                <a:latin typeface="SassoonCRInfant" panose="02010503020300020003" pitchFamily="2" charset="0"/>
              </a:rPr>
              <a:t>2.30pm into p7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S1-3 gather outside – treasure hunt</a:t>
            </a:r>
          </a:p>
          <a:p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(Senior Mentoring class co-ordinating)</a:t>
            </a:r>
            <a:endParaRPr lang="en-GB" b="0" i="0" dirty="0">
              <a:solidFill>
                <a:srgbClr val="000000"/>
              </a:solidFill>
              <a:effectLst/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387424"/>
            <a:ext cx="9255126" cy="82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1052736"/>
            <a:ext cx="6552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Wednesday 8</a:t>
            </a:r>
            <a:r>
              <a:rPr lang="en-GB" u="sng" baseline="300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th</a:t>
            </a:r>
            <a:r>
              <a:rPr lang="en-GB" u="sng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October</a:t>
            </a:r>
          </a:p>
          <a:p>
            <a:pPr algn="ctr"/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Autumn Watch Quiz</a:t>
            </a:r>
          </a:p>
          <a:p>
            <a:pPr algn="ctr"/>
            <a:endParaRPr lang="en-GB" b="1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p1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– 1A and 3A do quiz </a:t>
            </a:r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P2 –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1B and 2B do quiz</a:t>
            </a: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p3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- 1C and 3C</a:t>
            </a: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p4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- 2A and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3B</a:t>
            </a:r>
          </a:p>
          <a:p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Completed sheets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to Mrs Lindsay</a:t>
            </a:r>
          </a:p>
          <a:p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SassoonCRInfant" panose="02010503020300020003" pitchFamily="2" charset="0"/>
              </a:rPr>
              <a:t>Leave at 1.40pm </a:t>
            </a:r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p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6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and 7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S1-3 Wider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Achievement 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walk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to Howden Park for nature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 </a:t>
            </a:r>
          </a:p>
          <a:p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                  walk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and outdoor game</a:t>
            </a:r>
            <a:endParaRPr lang="en-GB" b="0" i="0" dirty="0">
              <a:solidFill>
                <a:srgbClr val="000000"/>
              </a:solidFill>
              <a:effectLst/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rework b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3" y="-92132"/>
            <a:ext cx="9887339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6369" y="2276872"/>
            <a:ext cx="68890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u="sng" dirty="0" smtClean="0">
                <a:latin typeface="SassoonCRInfant" panose="02010503020300020003" pitchFamily="2" charset="0"/>
              </a:rPr>
              <a:t>Thursday 10</a:t>
            </a:r>
            <a:r>
              <a:rPr lang="en-GB" sz="2800" u="sng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800" u="sng" dirty="0" smtClean="0">
                <a:latin typeface="SassoonCRInfant" panose="02010503020300020003" pitchFamily="2" charset="0"/>
              </a:rPr>
              <a:t> October</a:t>
            </a:r>
          </a:p>
          <a:p>
            <a:endParaRPr lang="en-GB" sz="2800" dirty="0">
              <a:latin typeface="SassoonCRInfant" panose="02010503020300020003" pitchFamily="2" charset="0"/>
            </a:endParaRPr>
          </a:p>
          <a:p>
            <a:r>
              <a:rPr lang="en-GB" sz="2800" dirty="0" smtClean="0">
                <a:latin typeface="SassoonCRInfant" panose="02010503020300020003" pitchFamily="2" charset="0"/>
              </a:rPr>
              <a:t>Firework Safety talk for all of S1-3 at 8.30am</a:t>
            </a:r>
          </a:p>
          <a:p>
            <a:endParaRPr lang="en-GB" sz="2800" dirty="0">
              <a:latin typeface="SassoonCRInfant" panose="02010503020300020003" pitchFamily="2" charset="0"/>
            </a:endParaRPr>
          </a:p>
          <a:p>
            <a:r>
              <a:rPr lang="en-GB" sz="2800" dirty="0" smtClean="0">
                <a:latin typeface="SassoonCRInfant" panose="02010503020300020003" pitchFamily="2" charset="0"/>
              </a:rPr>
              <a:t>This talk will be given by the Fire Service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0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315416"/>
            <a:ext cx="9255126" cy="82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9652" y="1700808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Thursday 10</a:t>
            </a:r>
            <a:r>
              <a:rPr lang="en-GB" u="sng" baseline="300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th</a:t>
            </a:r>
            <a:r>
              <a:rPr lang="en-GB" u="sng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October</a:t>
            </a:r>
          </a:p>
          <a:p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p4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S1-3 gather outside – treasure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hunt</a:t>
            </a:r>
          </a:p>
          <a:p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p6 and 7 Art activity on the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field to produce a flag </a:t>
            </a:r>
          </a:p>
          <a:p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                 Art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classes will remain intact.</a:t>
            </a:r>
            <a:endParaRPr lang="en-GB" b="0" i="0" dirty="0">
              <a:solidFill>
                <a:srgbClr val="000000"/>
              </a:solidFill>
              <a:effectLst/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6" y="-531440"/>
            <a:ext cx="9255126" cy="82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1700808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Friday 11</a:t>
            </a:r>
            <a:r>
              <a:rPr lang="en-GB" baseline="300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th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October</a:t>
            </a:r>
          </a:p>
          <a:p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p4 Autumn watch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assembly 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at  the flagpole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and in hall</a:t>
            </a:r>
          </a:p>
          <a:p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Parents/carers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will be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invited</a:t>
            </a:r>
            <a:endParaRPr lang="en-GB" b="0" i="0" dirty="0">
              <a:solidFill>
                <a:srgbClr val="000000"/>
              </a:solidFill>
              <a:effectLst/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360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Belinda Cook</cp:lastModifiedBy>
  <cp:revision>26</cp:revision>
  <dcterms:created xsi:type="dcterms:W3CDTF">2019-09-26T08:48:50Z</dcterms:created>
  <dcterms:modified xsi:type="dcterms:W3CDTF">2019-10-07T07:29:33Z</dcterms:modified>
</cp:coreProperties>
</file>