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8" r:id="rId4"/>
    <p:sldId id="281" r:id="rId5"/>
    <p:sldId id="265" r:id="rId6"/>
    <p:sldId id="275" r:id="rId7"/>
    <p:sldId id="278" r:id="rId8"/>
    <p:sldId id="280" r:id="rId9"/>
    <p:sldId id="279" r:id="rId10"/>
    <p:sldId id="273" r:id="rId11"/>
    <p:sldId id="272" r:id="rId12"/>
    <p:sldId id="277" r:id="rId13"/>
    <p:sldId id="274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402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98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7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41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17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85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4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3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56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78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04/11/2019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51851-F1AA-4ABE-AA9C-A7EEC7C3E5B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04/11/2019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6305B-97C6-4F60-809B-CED67212CA6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9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3627090" cy="36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4067" y="5598451"/>
            <a:ext cx="5539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4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November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2257" y="4524638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S2 </a:t>
            </a:r>
            <a:r>
              <a:rPr lang="en-GB" dirty="0" err="1" smtClean="0"/>
              <a:t>Bikeability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415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S2 will be continuing their block of </a:t>
            </a:r>
            <a:r>
              <a:rPr lang="en-GB" sz="2800" dirty="0" err="1" smtClean="0"/>
              <a:t>BikeAbility</a:t>
            </a:r>
            <a:r>
              <a:rPr lang="en-GB" sz="2800" dirty="0" smtClean="0"/>
              <a:t> Level 2 out on the roads this Wednesday. 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Can pupils please bring warm sporty clothes so that you can cycle comfortably and also feel warm. Jogging bottoms and a hoody/light jacket would be ideal.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4090764" cy="272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3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012" y="359922"/>
            <a:ext cx="6318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u="sng" dirty="0" smtClean="0">
                <a:latin typeface="SassoonCRInfant" panose="02010503020300020003" pitchFamily="2" charset="0"/>
              </a:rPr>
              <a:t>Thursday 7</a:t>
            </a:r>
            <a:r>
              <a:rPr lang="en-GB" sz="2800" u="sng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2800" u="sng" dirty="0" smtClean="0">
                <a:latin typeface="SassoonCRInfant" panose="02010503020300020003" pitchFamily="2" charset="0"/>
              </a:rPr>
              <a:t> November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S1- 3 International Outdoor Learning Day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916834"/>
            <a:ext cx="7177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SassoonCRInfant" panose="02010503020300020003" pitchFamily="2" charset="0"/>
              </a:rPr>
              <a:t>Outdoor Classroom Day is a global campaign to celebrate and inspire outdoor learning and play.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17" y="3622769"/>
            <a:ext cx="6221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You will be outside, learning during the day.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Please bring a jumper,  as well warm and water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proof coat to school.  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93972"/>
            <a:ext cx="3295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50" y="1755958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71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11" y="0"/>
            <a:ext cx="7086289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SassoonCRInfant" panose="02010503020300020003" pitchFamily="2" charset="0"/>
              </a:rPr>
              <a:t>Christmas Fayre Requests</a:t>
            </a:r>
            <a:endParaRPr lang="en-GB" sz="3600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Annie and Ms Fallon are </a:t>
            </a:r>
          </a:p>
          <a:p>
            <a:pPr marL="0" indent="0">
              <a:buNone/>
            </a:pPr>
            <a:r>
              <a:rPr lang="en-GB" dirty="0" smtClean="0"/>
              <a:t>making bird feeders to sell </a:t>
            </a:r>
          </a:p>
          <a:p>
            <a:pPr marL="0" indent="0">
              <a:buNone/>
            </a:pPr>
            <a:r>
              <a:rPr lang="en-GB" dirty="0" smtClean="0"/>
              <a:t>at the Christmas Fayre.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If you have any spare ribbon or empty tins (soup, beans </a:t>
            </a:r>
            <a:r>
              <a:rPr lang="en-GB" dirty="0" err="1" smtClean="0"/>
              <a:t>etc</a:t>
            </a:r>
            <a:r>
              <a:rPr lang="en-GB" dirty="0" smtClean="0"/>
              <a:t>) please could you bring them into school for them to use.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Thank you </a:t>
            </a:r>
            <a:endParaRPr lang="en-GB" dirty="0"/>
          </a:p>
        </p:txBody>
      </p:sp>
      <p:pic>
        <p:nvPicPr>
          <p:cNvPr id="2050" name="Picture 2" descr="C:\Program Files (x86)\Microsoft Office\MEDIA\CAGCAT10\j018329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4932592"/>
            <a:ext cx="1724025" cy="1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70" y="-27312"/>
            <a:ext cx="6530327" cy="33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36449"/>
            <a:ext cx="4411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SassoonCRInfant" panose="02010503020300020003" pitchFamily="2" charset="0"/>
              </a:rPr>
              <a:t>Christmas Fayre Requests</a:t>
            </a:r>
            <a:endParaRPr lang="en-GB" sz="3200" dirty="0">
              <a:latin typeface="SassoonCRInfant" panose="020105030203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96062"/>
            <a:ext cx="875335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3C are making Christmas gift tags and planting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seasonal bulbs.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If you have any old cards (just the front of them)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please could you bring them in.</a:t>
            </a:r>
            <a:endParaRPr lang="en-GB" sz="2400" dirty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If you have any bulbs (hyacinths, snowdrops, daffodils, </a:t>
            </a:r>
            <a:r>
              <a:rPr lang="en-GB" sz="2400" dirty="0" err="1" smtClean="0">
                <a:latin typeface="SassoonCRInfant" panose="02010503020300020003" pitchFamily="2" charset="0"/>
              </a:rPr>
              <a:t>etc</a:t>
            </a:r>
            <a:r>
              <a:rPr lang="en-GB" sz="2400" dirty="0" smtClean="0">
                <a:latin typeface="SassoonCRInfant" panose="02010503020300020003" pitchFamily="2" charset="0"/>
              </a:rPr>
              <a:t>) that you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can donate, we’d really appreciate them.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If you have any ribbon, to help decorate the pots, that would be fab.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28" y="272532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7" y="2708920"/>
            <a:ext cx="19335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04982"/>
              </p:ext>
            </p:extLst>
          </p:nvPr>
        </p:nvGraphicFramePr>
        <p:xfrm>
          <a:off x="19326" y="620692"/>
          <a:ext cx="9124675" cy="5616623"/>
        </p:xfrm>
        <a:graphic>
          <a:graphicData uri="http://schemas.openxmlformats.org/drawingml/2006/table">
            <a:tbl>
              <a:tblPr firstRow="1" firstCol="1" bandRow="1"/>
              <a:tblGrid>
                <a:gridCol w="1505162"/>
                <a:gridCol w="1124433"/>
                <a:gridCol w="3323737"/>
                <a:gridCol w="3171343"/>
              </a:tblGrid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Date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In School Events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Events  and Trips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Monday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S4/5 Assembly p5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S2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Swimming (p1&amp;2)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Tuesday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PE Cross Country at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aseline="0" dirty="0" err="1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Meadowmill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Wednesday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S2 </a:t>
                      </a:r>
                      <a:r>
                        <a:rPr lang="en-GB" sz="1800" dirty="0" err="1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Bikeability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(pm)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S3 Open Afternoon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Nurture Trip (am)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Thursday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International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Outdoor Learning day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Friday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7" t="19895" r="25691" b="18198"/>
          <a:stretch/>
        </p:blipFill>
        <p:spPr bwMode="auto">
          <a:xfrm>
            <a:off x="-13867" y="398825"/>
            <a:ext cx="9131469" cy="643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24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90" y="3776475"/>
            <a:ext cx="2857136" cy="263343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164"/>
            <a:ext cx="2559731" cy="3412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4" y="3617028"/>
            <a:ext cx="2214246" cy="295232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3020"/>
            <a:ext cx="2505834" cy="3341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39244" y="83018"/>
            <a:ext cx="33026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</a:rPr>
              <a:t>Not got your name down for camp yet?</a:t>
            </a:r>
          </a:p>
          <a:p>
            <a:endParaRPr lang="en-GB" sz="4400" dirty="0" smtClean="0">
              <a:solidFill>
                <a:prstClr val="black"/>
              </a:solidFill>
            </a:endParaRPr>
          </a:p>
          <a:p>
            <a:r>
              <a:rPr lang="en-GB" sz="4400" dirty="0" smtClean="0">
                <a:solidFill>
                  <a:prstClr val="black"/>
                </a:solidFill>
              </a:rPr>
              <a:t>See </a:t>
            </a:r>
          </a:p>
          <a:p>
            <a:r>
              <a:rPr lang="en-GB" sz="4400" dirty="0" smtClean="0">
                <a:solidFill>
                  <a:prstClr val="black"/>
                </a:solidFill>
              </a:rPr>
              <a:t>Mr Stewart or Mr Cox ASAP</a:t>
            </a:r>
            <a:endParaRPr lang="en-GB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124744"/>
            <a:ext cx="2300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u="sng" dirty="0" smtClean="0">
                <a:latin typeface="SassoonCRInfant" panose="02010503020300020003" pitchFamily="2" charset="0"/>
              </a:rPr>
              <a:t>Swimming</a:t>
            </a:r>
            <a:endParaRPr lang="en-GB" sz="4000" u="sng" dirty="0">
              <a:latin typeface="SassoonCRInfant" panose="020105030203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349" y="2521320"/>
            <a:ext cx="7066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SassoonCRInfant" panose="02010503020300020003" pitchFamily="2" charset="0"/>
              </a:rPr>
              <a:t>S2 start their swimming block this week. </a:t>
            </a:r>
          </a:p>
          <a:p>
            <a:r>
              <a:rPr lang="en-GB" sz="3200" dirty="0" smtClean="0">
                <a:latin typeface="SassoonCRInfant" panose="02010503020300020003" pitchFamily="2" charset="0"/>
              </a:rPr>
              <a:t>Hope you have a great time.</a:t>
            </a:r>
            <a:endParaRPr lang="en-GB" sz="3200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7337"/>
            <a:ext cx="4153644" cy="232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9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533900" cy="3124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SassoonCRInfant" panose="02010503020300020003" pitchFamily="2" charset="0"/>
              </a:rPr>
              <a:t>Monday 4</a:t>
            </a:r>
            <a:r>
              <a:rPr lang="en-GB" sz="3200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3200" dirty="0" smtClean="0">
                <a:latin typeface="SassoonCRInfant" panose="02010503020300020003" pitchFamily="2" charset="0"/>
              </a:rPr>
              <a:t> November</a:t>
            </a:r>
          </a:p>
          <a:p>
            <a:r>
              <a:rPr lang="en-GB" sz="3200" dirty="0" smtClean="0">
                <a:latin typeface="SassoonCRInfant" panose="02010503020300020003" pitchFamily="2" charset="0"/>
              </a:rPr>
              <a:t>All pupils CB @Armadale are visiting the Mercure Hotel in Livingston to find out  about the different types of jobs that are available in the industry. </a:t>
            </a:r>
            <a:endParaRPr lang="en-GB" sz="32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6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836712"/>
            <a:ext cx="2301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Assembly</a:t>
            </a:r>
            <a:r>
              <a:rPr lang="en-GB" sz="2400" dirty="0" smtClean="0"/>
              <a:t> </a:t>
            </a:r>
          </a:p>
          <a:p>
            <a:pPr algn="ctr"/>
            <a:endParaRPr lang="en-GB" sz="2400" dirty="0"/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Monday 4</a:t>
            </a:r>
            <a:r>
              <a:rPr lang="en-GB" baseline="30000" dirty="0" smtClean="0">
                <a:latin typeface="SassoonCRInfant" panose="02010503020300020003" pitchFamily="2" charset="0"/>
              </a:rPr>
              <a:t>th</a:t>
            </a:r>
            <a:r>
              <a:rPr lang="en-GB" dirty="0" smtClean="0">
                <a:latin typeface="SassoonCRInfant" panose="02010503020300020003" pitchFamily="2" charset="0"/>
              </a:rPr>
              <a:t> November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780928"/>
            <a:ext cx="6765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CB @Deans will have an assembly during p5 today  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29" y="4252482"/>
            <a:ext cx="3915396" cy="260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79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16632"/>
            <a:ext cx="37225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u="sng" dirty="0" smtClean="0">
                <a:latin typeface="SassoonCRInfant" panose="02010503020300020003" pitchFamily="2" charset="0"/>
              </a:rPr>
              <a:t>Cross Country - </a:t>
            </a:r>
            <a:r>
              <a:rPr lang="en-GB" sz="2400" u="sng" dirty="0" err="1" smtClean="0">
                <a:latin typeface="SassoonCRInfant" panose="02010503020300020003" pitchFamily="2" charset="0"/>
              </a:rPr>
              <a:t>Meadowmill</a:t>
            </a:r>
            <a:endParaRPr lang="en-GB" sz="2400" u="sng" dirty="0" smtClean="0">
              <a:latin typeface="SassoonCRInfant" panose="02010503020300020003" pitchFamily="2" charset="0"/>
            </a:endParaRPr>
          </a:p>
          <a:p>
            <a:pPr algn="ctr"/>
            <a:endParaRPr lang="en-GB" sz="2400" dirty="0">
              <a:latin typeface="SassoonCRInfant" panose="02010503020300020003" pitchFamily="2" charset="0"/>
            </a:endParaRPr>
          </a:p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Tuesday 5</a:t>
            </a:r>
            <a:r>
              <a:rPr lang="en-GB" sz="2400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latin typeface="SassoonCRInfant" panose="02010503020300020003" pitchFamily="2" charset="0"/>
              </a:rPr>
              <a:t> November</a:t>
            </a:r>
          </a:p>
          <a:p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545" y="1608447"/>
            <a:ext cx="705270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There are lot of students out today,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representing the school at the Cross Country event.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The coach will leave CB main building at 9.30am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Mr Cox will collect students from Deans and Armadale.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The event finishes about 1pm.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Wishing you the best of luck!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For those left at CB, there may be some </a:t>
            </a:r>
          </a:p>
          <a:p>
            <a:r>
              <a:rPr lang="en-GB" sz="2400" dirty="0" smtClean="0">
                <a:latin typeface="SassoonCRInfant" panose="02010503020300020003" pitchFamily="2" charset="0"/>
              </a:rPr>
              <a:t>changes to your time table from p2- p5</a:t>
            </a:r>
            <a:r>
              <a:rPr lang="en-GB" dirty="0" smtClean="0">
                <a:latin typeface="SassoonCRInfant" panose="02010503020300020003" pitchFamily="2" charset="0"/>
              </a:rPr>
              <a:t>.</a:t>
            </a: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92926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077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582" y="548680"/>
            <a:ext cx="44551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u="sng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S3 Open Afternoon</a:t>
            </a:r>
          </a:p>
          <a:p>
            <a:pPr algn="ctr"/>
            <a:endParaRPr lang="en-GB" sz="3200" u="sng" dirty="0" smtClean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32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Wednesday 6</a:t>
            </a:r>
            <a:r>
              <a:rPr lang="en-GB" sz="32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32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November</a:t>
            </a:r>
            <a:endParaRPr lang="en-GB" sz="32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902" y="227687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During p6 and 7, we welcome our S3 student’s </a:t>
            </a:r>
          </a:p>
          <a:p>
            <a:pPr algn="ctr"/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adults who are coming to visit. </a:t>
            </a:r>
          </a:p>
          <a:p>
            <a:endParaRPr lang="en-GB" sz="2400" dirty="0" smtClean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57" y="3757475"/>
            <a:ext cx="3298304" cy="269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5" y="3199171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3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6794</TotalTime>
  <Words>451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S2 Bikeability </vt:lpstr>
      <vt:lpstr>PowerPoint Presentation</vt:lpstr>
      <vt:lpstr>Christmas Fayre Requests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Belinda Cook</cp:lastModifiedBy>
  <cp:revision>44</cp:revision>
  <dcterms:created xsi:type="dcterms:W3CDTF">2019-09-26T08:48:50Z</dcterms:created>
  <dcterms:modified xsi:type="dcterms:W3CDTF">2019-11-04T08:35:50Z</dcterms:modified>
</cp:coreProperties>
</file>