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sldIdLst>
    <p:sldId id="257" r:id="rId5"/>
    <p:sldId id="258" r:id="rId6"/>
    <p:sldId id="281" r:id="rId7"/>
    <p:sldId id="293" r:id="rId8"/>
    <p:sldId id="295" r:id="rId9"/>
    <p:sldId id="291" r:id="rId10"/>
    <p:sldId id="299" r:id="rId11"/>
    <p:sldId id="296" r:id="rId12"/>
    <p:sldId id="298" r:id="rId13"/>
    <p:sldId id="294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0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4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5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7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05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0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6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9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0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13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3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4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2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0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73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6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3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05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53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8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6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203578-8C64-40C7-9C1E-4BC97500C77F}" type="datetimeFigureOut">
              <a:rPr lang="en-GB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29/11/2019</a:t>
            </a:fld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25C6C4-ADE9-4107-A92B-F1D7361EB6F7}" type="slidenum">
              <a:rPr lang="en-GB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0" y="-22500"/>
            <a:ext cx="8964488" cy="689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16" y="1159158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67" y="5339379"/>
            <a:ext cx="554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nd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December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5822" y="4816159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S2 </a:t>
            </a:r>
            <a:r>
              <a:rPr lang="en-GB" dirty="0" err="1" smtClean="0"/>
              <a:t>Bikeability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415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S2 will be continuing their block of Bike Ability Level 2 out on the roads this Wednesday.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Can pupils please bring warm sporty clothes so that you can cycle comfortably and also feel warm. Jogging bottoms and a hoody/light jacket would be ideal.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090764" cy="27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S6 College Transition Course</a:t>
            </a:r>
            <a:br>
              <a:rPr lang="en-GB" dirty="0" smtClean="0"/>
            </a:br>
            <a:r>
              <a:rPr lang="en-GB" dirty="0" smtClean="0"/>
              <a:t>Thursday 5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Wishing all the best S6 CB @ Armadale for the beginning of your transition course. This will last for 12 weeks.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9" y="3501008"/>
            <a:ext cx="453479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39307"/>
              </p:ext>
            </p:extLst>
          </p:nvPr>
        </p:nvGraphicFramePr>
        <p:xfrm>
          <a:off x="19326" y="620692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S4/5 Assembly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</a:t>
                      </a:r>
                      <a:r>
                        <a:rPr lang="en-GB" sz="1800" strike="no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Christmas Party Trip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3</a:t>
                      </a:r>
                      <a:r>
                        <a:rPr lang="en-GB" baseline="30000" dirty="0" smtClean="0"/>
                        <a:t>rd</a:t>
                      </a:r>
                      <a:r>
                        <a:rPr lang="en-GB" baseline="0" dirty="0" smtClean="0"/>
                        <a:t> 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S1 &amp; 2 Assembly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S3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Green Plan it Celebration Event at Botanic Gardens, Edinburgh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 </a:t>
                      </a:r>
                      <a:r>
                        <a:rPr lang="en-GB" sz="180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Bikeability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(pm)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Nurture trip to the Dogs Trust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S6 12 week Transition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course begins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18382" r="22074" b="9683"/>
          <a:stretch/>
        </p:blipFill>
        <p:spPr bwMode="auto">
          <a:xfrm>
            <a:off x="251520" y="188639"/>
            <a:ext cx="8833140" cy="626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278651"/>
            <a:ext cx="6781800" cy="1600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Festive Foodbank Collection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279" y="404664"/>
            <a:ext cx="6624736" cy="223224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S2B </a:t>
            </a:r>
            <a:r>
              <a:rPr lang="en-GB" sz="2000" dirty="0">
                <a:latin typeface="SassoonCRInfantMedium" panose="02000603020000020003" pitchFamily="2" charset="0"/>
              </a:rPr>
              <a:t>a</a:t>
            </a:r>
            <a:r>
              <a:rPr lang="en-GB" sz="2000" dirty="0" smtClean="0">
                <a:latin typeface="SassoonCRInfantMedium" panose="02000603020000020003" pitchFamily="2" charset="0"/>
              </a:rPr>
              <a:t>re accepting donations for the  Festive Foodbank collection from Monday 2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nd</a:t>
            </a:r>
            <a:r>
              <a:rPr lang="en-GB" sz="2000" dirty="0" smtClean="0">
                <a:latin typeface="SassoonCRInfantMedium" panose="02000603020000020003" pitchFamily="2" charset="0"/>
              </a:rPr>
              <a:t> December until Friday 13</a:t>
            </a:r>
            <a:r>
              <a:rPr lang="en-GB" sz="20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2000" dirty="0" smtClean="0">
                <a:latin typeface="SassoonCRInfantMedium" panose="02000603020000020003" pitchFamily="2" charset="0"/>
              </a:rPr>
              <a:t> December. Below, is a list of the type of items that we are looking for as donations. S2B will visit classes during Life Skills for donations, each day.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Many thanks.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6959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nerissa.davies\AppData\Local\Microsoft\Windows\INetCache\IE\CDRBZKSS\christmas_tree_mlp_by_sakatagintoki117-d6tipu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0825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rissa.davies\AppData\Local\Microsoft\Windows\INetCache\IE\CDRBZKSS\5221106861_9f1b0ccf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21949"/>
            <a:ext cx="1368152" cy="13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erissa.davies\AppData\Local\Microsoft\Windows\INetCache\IE\WA39I4IE\snowman-clipar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20" y="4293096"/>
            <a:ext cx="1317718" cy="15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erissa.davies\AppData\Local\Microsoft\Windows\INetCache\IE\NLBDRIIJ\15026-illustration-of-santa-claus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" y="4514637"/>
            <a:ext cx="1224135" cy="16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S1 Christmas Party 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S1 are travelling to the Crown Plaza today to enjoy a Christmas Party hosted by the Variety Club. They are leaving at 11am.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We hope you have a fantastic time.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" y="0"/>
            <a:ext cx="2808312" cy="21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02" y="5338069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88" y="764704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S2   Swimming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Monday 2</a:t>
            </a:r>
            <a:r>
              <a:rPr lang="en-GB" baseline="30000" dirty="0" smtClean="0"/>
              <a:t>nd</a:t>
            </a:r>
            <a:r>
              <a:rPr lang="en-GB" dirty="0" smtClean="0"/>
              <a:t> December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422"/>
            <a:ext cx="3384376" cy="22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55352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3068960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 Infant Rg" panose="02000503030000020003" pitchFamily="50" charset="0"/>
              </a:rPr>
              <a:t>S2 Swimming back on!</a:t>
            </a:r>
            <a:endParaRPr lang="en-GB" sz="28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S1 and 2 </a:t>
            </a:r>
            <a:r>
              <a:rPr lang="en-GB" dirty="0" smtClean="0">
                <a:latin typeface="SassoonCRInfant" panose="02010503020300020003" pitchFamily="2" charset="0"/>
              </a:rPr>
              <a:t>Assembly 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p1, Tuesday 3</a:t>
            </a:r>
            <a:r>
              <a:rPr lang="en-GB" baseline="30000" dirty="0" smtClean="0">
                <a:latin typeface="SassoonCRInfant" panose="02010503020300020003" pitchFamily="2" charset="0"/>
              </a:rPr>
              <a:t>rd</a:t>
            </a:r>
            <a:r>
              <a:rPr lang="en-GB" dirty="0" smtClean="0">
                <a:latin typeface="SassoonCRInfant" panose="02010503020300020003" pitchFamily="2" charset="0"/>
              </a:rPr>
              <a:t> December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Our assembly will be about being safe while using the internet.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Anti-bullying week poster winners will also be announced.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04" y="4509120"/>
            <a:ext cx="3721596" cy="20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S3 Green Plan it Celebration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Tuesday 3</a:t>
            </a:r>
            <a:r>
              <a:rPr lang="en-GB" baseline="30000" dirty="0" smtClean="0">
                <a:latin typeface="SassoonCRInfant" panose="02010503020300020003" pitchFamily="2" charset="0"/>
              </a:rPr>
              <a:t>rd</a:t>
            </a:r>
            <a:r>
              <a:rPr lang="en-GB" dirty="0" smtClean="0">
                <a:latin typeface="SassoonCRInfant" panose="02010503020300020003" pitchFamily="2" charset="0"/>
              </a:rPr>
              <a:t> December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S3 will be going to the Botanic Gardens in Edinburgh to present their garden design 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They have worked really hard on this for the last 10 weeks. The design they have come up with is brilliant.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3199631" cy="20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57685"/>
            <a:ext cx="3384376" cy="180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Nurture Trip</a:t>
            </a:r>
            <a:br>
              <a:rPr lang="en-GB" dirty="0" smtClean="0"/>
            </a:br>
            <a:r>
              <a:rPr lang="en-GB" dirty="0" smtClean="0"/>
              <a:t>Wednesday 4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Nurture group are going to visit the Dogs Trust this morning. </a:t>
            </a:r>
          </a:p>
          <a:p>
            <a:pPr marL="0" indent="0">
              <a:buNone/>
            </a:pPr>
            <a:r>
              <a:rPr lang="en-GB" dirty="0" smtClean="0"/>
              <a:t>Hope you have a wonderful time, meeting the dogs and learning about how to care for them.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7412"/>
            <a:ext cx="5633828" cy="31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345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NewsPrint</vt:lpstr>
      <vt:lpstr>2_Office Theme</vt:lpstr>
      <vt:lpstr>PowerPoint Presentation</vt:lpstr>
      <vt:lpstr>PowerPoint Presentation</vt:lpstr>
      <vt:lpstr>PowerPoint Presentation</vt:lpstr>
      <vt:lpstr>Festive Foodbank Collection</vt:lpstr>
      <vt:lpstr>S1 Christmas Party  </vt:lpstr>
      <vt:lpstr>S2   Swimming  Monday 2nd December</vt:lpstr>
      <vt:lpstr>S1 and 2 Assembly  p1, Tuesday 3rd December</vt:lpstr>
      <vt:lpstr>S3 Green Plan it Celebration Tuesday 3rd December</vt:lpstr>
      <vt:lpstr>Nurture Trip Wednesday 4th December  </vt:lpstr>
      <vt:lpstr>S2 Bikeability </vt:lpstr>
      <vt:lpstr>S6 College Transition Course Thursday 5th December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66</cp:revision>
  <dcterms:created xsi:type="dcterms:W3CDTF">2019-09-26T08:48:50Z</dcterms:created>
  <dcterms:modified xsi:type="dcterms:W3CDTF">2019-11-29T09:05:29Z</dcterms:modified>
</cp:coreProperties>
</file>