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89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12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4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16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44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32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40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3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74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8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8C57-6E43-44C0-AB18-B5563499221D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5851-3402-4B1B-8C15-338CB4AE4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9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64704"/>
            <a:ext cx="3627090" cy="362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00167" y="5136784"/>
            <a:ext cx="4426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Week Beginning :    Monday 23th September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79272" y="4499828"/>
            <a:ext cx="206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Our weekly bulletin </a:t>
            </a:r>
            <a:endParaRPr lang="en-GB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4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71399"/>
              </p:ext>
            </p:extLst>
          </p:nvPr>
        </p:nvGraphicFramePr>
        <p:xfrm>
          <a:off x="107504" y="1340768"/>
          <a:ext cx="8604448" cy="3970375"/>
        </p:xfrm>
        <a:graphic>
          <a:graphicData uri="http://schemas.openxmlformats.org/drawingml/2006/table">
            <a:tbl>
              <a:tblPr firstRow="1" firstCol="1" bandRow="1"/>
              <a:tblGrid>
                <a:gridCol w="1419348"/>
                <a:gridCol w="1060325"/>
                <a:gridCol w="3167025"/>
                <a:gridCol w="2957750"/>
              </a:tblGrid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Date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In School Events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Events  and Trips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Monday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23</a:t>
                      </a:r>
                      <a:r>
                        <a:rPr lang="en-GB" sz="1800" baseline="300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rd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European Languages Week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S3 swimming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6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Tuesday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24</a:t>
                      </a:r>
                      <a:r>
                        <a:rPr lang="en-GB" sz="1800" baseline="300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S2 Trip to the Risk Factory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S3 </a:t>
                      </a: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Trip to Botanic Gardens for Green Plan it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Wednesday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en-GB" sz="1800" baseline="300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S3 Food around the World Cafe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S2 STEM Event, Historic Scotland in Linlithgow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Thursday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26</a:t>
                      </a:r>
                      <a:r>
                        <a:rPr lang="en-GB" sz="1800" baseline="300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S1 Open afternoon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S3/4 Careers event to Edinburgh Zoo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Friday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27</a:t>
                      </a:r>
                      <a:r>
                        <a:rPr lang="en-GB" sz="1800" baseline="300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 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55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832356"/>
            <a:ext cx="2885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u="sng" dirty="0" smtClean="0"/>
              <a:t>S3 Green Plan it</a:t>
            </a:r>
            <a:endParaRPr lang="en-GB" sz="3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876" y="5085184"/>
            <a:ext cx="2925763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5083020"/>
            <a:ext cx="37623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0567" y="2049898"/>
            <a:ext cx="84235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 Tuesday, 24</a:t>
            </a:r>
            <a:r>
              <a:rPr lang="en-GB" baseline="30000" dirty="0" smtClean="0"/>
              <a:t>th</a:t>
            </a:r>
            <a:r>
              <a:rPr lang="en-GB" dirty="0"/>
              <a:t> </a:t>
            </a:r>
            <a:r>
              <a:rPr lang="en-GB" dirty="0" smtClean="0"/>
              <a:t>September, our S3 are going to the Botanic Gardens in Edinburgh to  </a:t>
            </a:r>
          </a:p>
          <a:p>
            <a:r>
              <a:rPr lang="en-GB" dirty="0" smtClean="0"/>
              <a:t>attend the launch even of the Green Plan it.</a:t>
            </a:r>
          </a:p>
          <a:p>
            <a:endParaRPr lang="en-GB" dirty="0"/>
          </a:p>
          <a:p>
            <a:r>
              <a:rPr lang="en-GB" dirty="0" smtClean="0"/>
              <a:t>They are going to design  garden over the next ten weeks.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They will be leaving school at about 9am. And will return during p7.</a:t>
            </a:r>
          </a:p>
          <a:p>
            <a:endParaRPr lang="en-GB" dirty="0"/>
          </a:p>
          <a:p>
            <a:r>
              <a:rPr lang="en-GB" dirty="0" smtClean="0"/>
              <a:t>School uniform to be worn. Please bring a snack. A school packed lunch will be provided.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71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882" y="332656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S2 STEM Event</a:t>
            </a:r>
          </a:p>
          <a:p>
            <a:pPr algn="ctr"/>
            <a:endParaRPr lang="en-GB" dirty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25</a:t>
            </a:r>
            <a:r>
              <a:rPr lang="en-GB" baseline="30000" dirty="0" smtClean="0">
                <a:latin typeface="SassoonCRInfant" panose="02010503020300020003" pitchFamily="2" charset="0"/>
              </a:rPr>
              <a:t>th</a:t>
            </a:r>
            <a:r>
              <a:rPr lang="en-GB" dirty="0" smtClean="0">
                <a:latin typeface="SassoonCRInfant" panose="02010503020300020003" pitchFamily="2" charset="0"/>
              </a:rPr>
              <a:t> September </a:t>
            </a:r>
            <a:endParaRPr lang="en-GB" dirty="0">
              <a:latin typeface="SassoonCRInfant" panose="02010503020300020003" pitchFamily="2" charset="0"/>
            </a:endParaRPr>
          </a:p>
          <a:p>
            <a:pPr algn="ctr"/>
            <a:endParaRPr lang="en-GB" dirty="0" smtClean="0">
              <a:latin typeface="SassoonCRInfant" panose="02010503020300020003" pitchFamily="2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DYW with Historic Environment Scotland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5184"/>
            <a:ext cx="41148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2132856"/>
            <a:ext cx="81248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S2 will leave school at about 8.45 am, to be in Linlithgow in time for t</a:t>
            </a:r>
          </a:p>
          <a:p>
            <a:r>
              <a:rPr lang="en-GB" dirty="0" smtClean="0"/>
              <a:t>he start of the event. They will learn about lots of different jobs from being an </a:t>
            </a:r>
          </a:p>
          <a:p>
            <a:r>
              <a:rPr lang="en-GB" dirty="0" smtClean="0"/>
              <a:t>Archaeologist to stonemason to education officer.</a:t>
            </a:r>
          </a:p>
          <a:p>
            <a:endParaRPr lang="en-GB" dirty="0"/>
          </a:p>
          <a:p>
            <a:r>
              <a:rPr lang="en-GB" dirty="0" smtClean="0"/>
              <a:t>Will be back in time for p7.</a:t>
            </a:r>
            <a:endParaRPr lang="en-GB" dirty="0"/>
          </a:p>
          <a:p>
            <a:r>
              <a:rPr lang="en-GB" dirty="0" smtClean="0"/>
              <a:t>School uniform to be worn, with suitable footwear. Please bring your snack with you.</a:t>
            </a:r>
          </a:p>
          <a:p>
            <a:r>
              <a:rPr lang="en-GB" dirty="0" smtClean="0"/>
              <a:t>School packed lunch will be provided.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839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231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Belinda Cook</dc:creator>
  <cp:lastModifiedBy>Belinda Cook</cp:lastModifiedBy>
  <cp:revision>5</cp:revision>
  <dcterms:created xsi:type="dcterms:W3CDTF">2019-09-18T21:30:12Z</dcterms:created>
  <dcterms:modified xsi:type="dcterms:W3CDTF">2019-09-19T14:23:06Z</dcterms:modified>
</cp:coreProperties>
</file>