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7"/>
  </p:notesMasterIdLst>
  <p:sldIdLst>
    <p:sldId id="257" r:id="rId3"/>
    <p:sldId id="269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6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4" y="332656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053" y="3400850"/>
            <a:ext cx="532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17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August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770153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31549" r="-1376" b="-31549"/>
          <a:stretch/>
        </p:blipFill>
        <p:spPr bwMode="auto">
          <a:xfrm>
            <a:off x="0" y="3933056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Welcome back to school background vector |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 bwMode="auto">
          <a:xfrm>
            <a:off x="1907704" y="188640"/>
            <a:ext cx="5112568" cy="47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878" y="5234202"/>
            <a:ext cx="66575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It was so wonderful to see you all last week.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Wishing you a great week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6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 for 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the days that you have PE, please come into school in your PE kit.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 lessons will be outside, so make sure you are wearing kit that is suitable for this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17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27673</TotalTime>
  <Words>143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4_Office Theme</vt:lpstr>
      <vt:lpstr>PowerPoint Presentation</vt:lpstr>
      <vt:lpstr>PowerPoint Presentation</vt:lpstr>
      <vt:lpstr>Word of the Week</vt:lpstr>
      <vt:lpstr>Reminder for PE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152</cp:revision>
  <dcterms:created xsi:type="dcterms:W3CDTF">2019-09-26T08:48:50Z</dcterms:created>
  <dcterms:modified xsi:type="dcterms:W3CDTF">2020-08-17T08:11:25Z</dcterms:modified>
</cp:coreProperties>
</file>