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08" r:id="rId3"/>
  </p:sldMasterIdLst>
  <p:notesMasterIdLst>
    <p:notesMasterId r:id="rId9"/>
  </p:notesMasterIdLst>
  <p:sldIdLst>
    <p:sldId id="257" r:id="rId4"/>
    <p:sldId id="267" r:id="rId5"/>
    <p:sldId id="269" r:id="rId6"/>
    <p:sldId id="268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139"/>
    <a:srgbClr val="375733"/>
    <a:srgbClr val="236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67794" autoAdjust="0"/>
  </p:normalViewPr>
  <p:slideViewPr>
    <p:cSldViewPr>
      <p:cViewPr>
        <p:scale>
          <a:sx n="81" d="100"/>
          <a:sy n="81" d="100"/>
        </p:scale>
        <p:origin x="-168" y="6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DA199-28B0-4CBF-B0E3-B2CF06BDC46E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2D987-7479-41AA-9AB1-CFCC1C62BD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7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86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66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38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05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121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1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0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8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45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091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800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176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605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37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0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21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74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580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05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71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2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396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434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14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15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06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9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79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5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9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9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051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3757C-9424-437C-ACAA-1450F3140318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267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3757C-9424-437C-ACAA-1450F3140318}" type="datetimeFigureOut">
              <a:rPr lang="en-GB" smtClean="0"/>
              <a:t>24/08/2020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CF5CA-9652-4E23-A082-8F386AE4D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663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EE6F-F7BD-4463-9A8D-6C043C79CB4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24/08/2020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6787-599A-4E54-95A2-88EF0657243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78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894" y="332656"/>
            <a:ext cx="2332226" cy="2332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3053" y="3400850"/>
            <a:ext cx="5507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  <a:latin typeface="SassoonCRInfant" panose="02010503020300020003" pitchFamily="2" charset="0"/>
              </a:rPr>
              <a:t>Week Beginning :    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Monday 24</a:t>
            </a:r>
            <a:r>
              <a:rPr lang="en-GB" sz="2400" baseline="300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th</a:t>
            </a:r>
            <a:r>
              <a:rPr lang="en-GB" sz="2400" dirty="0" smtClean="0">
                <a:solidFill>
                  <a:prstClr val="black"/>
                </a:solidFill>
                <a:latin typeface="SassoonCRInfant" panose="02010503020300020003" pitchFamily="2" charset="0"/>
              </a:rPr>
              <a:t>  August</a:t>
            </a:r>
            <a:endParaRPr lang="en-GB" sz="2400" dirty="0">
              <a:solidFill>
                <a:prstClr val="black"/>
              </a:solidFill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5718" y="2770153"/>
            <a:ext cx="3120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SassoonCRInfant" panose="02010503020300020003" pitchFamily="2" charset="0"/>
              </a:rPr>
              <a:t>Our weekly bulletin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" t="31549" r="-1376" b="-31549"/>
          <a:stretch/>
        </p:blipFill>
        <p:spPr bwMode="auto">
          <a:xfrm>
            <a:off x="0" y="3933056"/>
            <a:ext cx="9144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0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0"/>
            <a:ext cx="2627784" cy="262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62720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18" y="4284743"/>
            <a:ext cx="455798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hygiene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(noun)</a:t>
            </a:r>
            <a:r>
              <a:rPr lang="en-GB" sz="2200" dirty="0" smtClean="0"/>
              <a:t> </a:t>
            </a: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0" lvl="0" indent="0">
              <a:buNone/>
            </a:pPr>
            <a:r>
              <a:rPr lang="en-GB" sz="2800" dirty="0" smtClean="0"/>
              <a:t>The practice of keeping yourself and your surroundings clean, especially so that illness and the spread of disease can be prevented.</a:t>
            </a:r>
          </a:p>
          <a:p>
            <a:pPr marL="0" lvl="0" indent="0">
              <a:buNone/>
            </a:pPr>
            <a:endParaRPr lang="en-GB" sz="2800" dirty="0" smtClean="0"/>
          </a:p>
          <a:p>
            <a:pPr marL="0" lvl="0" indent="0">
              <a:buNone/>
            </a:pPr>
            <a:r>
              <a:rPr lang="en-GB" sz="2800" dirty="0" smtClean="0"/>
              <a:t>Washing your hands, brushing your teeth and having regular baths or showers are all important parts of your personal </a:t>
            </a:r>
            <a:r>
              <a:rPr lang="en-GB" sz="2800" u="sng" dirty="0" smtClean="0"/>
              <a:t>hygiene.</a:t>
            </a:r>
          </a:p>
          <a:p>
            <a:pPr marL="0" lvl="0" indent="0">
              <a:buNone/>
            </a:pPr>
            <a:endParaRPr lang="en-GB" sz="2800" u="sng" dirty="0" smtClean="0"/>
          </a:p>
          <a:p>
            <a:pPr marL="0" lvl="0" indent="0">
              <a:buNone/>
            </a:pPr>
            <a:r>
              <a:rPr lang="en-GB" sz="2800" dirty="0" smtClean="0"/>
              <a:t>We have all been practising good hand </a:t>
            </a:r>
            <a:r>
              <a:rPr lang="en-GB" sz="2800" u="sng" dirty="0" smtClean="0"/>
              <a:t>hygiene</a:t>
            </a:r>
            <a:r>
              <a:rPr lang="en-GB" sz="2800" dirty="0" smtClean="0"/>
              <a:t>, by washing our hands regularly, and sanitising whenever we enter or leave the room.</a:t>
            </a:r>
          </a:p>
          <a:p>
            <a:pPr marL="0" lvl="0" indent="0">
              <a:buNone/>
            </a:pPr>
            <a:endParaRPr lang="en-GB" sz="2800" dirty="0"/>
          </a:p>
          <a:p>
            <a:pPr marL="0" indent="0">
              <a:buNone/>
            </a:pPr>
            <a:endParaRPr lang="en-GB" sz="28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867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30" y="1495425"/>
            <a:ext cx="71437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0"/>
            <a:ext cx="3713989" cy="278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en-GB" sz="2400" b="1" u="sng" dirty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Word of the </a:t>
            </a:r>
            <a:r>
              <a:rPr lang="en-GB" sz="2400" b="1" u="sng" dirty="0" smtClean="0"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alpha val="35000"/>
                    </a:srgbClr>
                  </a:outerShdw>
                </a:effectLst>
              </a:rPr>
              <a:t>Week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1206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b="1" cap="all" dirty="0" smtClean="0">
                <a:solidFill>
                  <a:srgbClr val="FF0000"/>
                </a:solidFill>
                <a:effectLst>
                  <a:reflection blurRad="12700" stA="28000" endPos="45000" dist="1003" dir="5400000" sy="-100000" algn="bl"/>
                </a:effectLst>
              </a:rPr>
              <a:t>spam</a:t>
            </a:r>
            <a:r>
              <a:rPr lang="en-GB" sz="8000" b="1" cap="all" dirty="0" smtClean="0">
                <a:effectLst>
                  <a:reflection blurRad="12700" stA="28000" endPos="45000" dist="1003" dir="5400000" sy="-100000" algn="bl"/>
                </a:effectLst>
              </a:rPr>
              <a:t> </a:t>
            </a:r>
            <a:r>
              <a:rPr lang="en-GB" sz="2200" b="1" cap="all" dirty="0" smtClean="0">
                <a:effectLst>
                  <a:reflection blurRad="12700" stA="28000" endPos="45000" dist="1003" dir="5400000" sy="-100000" algn="bl"/>
                </a:effectLst>
              </a:rPr>
              <a:t>(noun/verb)</a:t>
            </a:r>
            <a:r>
              <a:rPr lang="en-GB" sz="2200" dirty="0" smtClean="0"/>
              <a:t> </a:t>
            </a:r>
            <a:endParaRPr lang="en-GB" sz="2200" dirty="0"/>
          </a:p>
          <a:p>
            <a:pPr marL="0" indent="0" algn="ctr">
              <a:buNone/>
            </a:pPr>
            <a:endParaRPr lang="en-GB" sz="2000" b="1" cap="all" dirty="0" smtClean="0">
              <a:effectLst>
                <a:reflection blurRad="12700" stA="28000" endPos="45000" dist="1003" dir="5400000" sy="-100000" algn="bl"/>
              </a:effectLst>
            </a:endParaRPr>
          </a:p>
          <a:p>
            <a:pPr marL="514350" indent="-514350">
              <a:buAutoNum type="arabicPeriod"/>
            </a:pPr>
            <a:r>
              <a:rPr lang="en-GB" sz="2000" dirty="0" smtClean="0"/>
              <a:t>Irrelevant or unwanted messages received over the internet, typically sent to a large number of users, often for the purposes of advertising.  The verb version refers to the act of sending </a:t>
            </a:r>
            <a:r>
              <a:rPr lang="en-GB" sz="2000" u="sng" dirty="0" smtClean="0"/>
              <a:t>spam</a:t>
            </a:r>
            <a:r>
              <a:rPr lang="en-GB" sz="2000" dirty="0" smtClean="0"/>
              <a:t>  (“That company is spamming me by sending me unwanted emails every day”). The word originates from the word for…</a:t>
            </a:r>
          </a:p>
          <a:p>
            <a:pPr marL="514350" indent="-514350">
              <a:buAutoNum type="arabicPeriod"/>
            </a:pPr>
            <a:endParaRPr lang="en-GB" sz="2000" dirty="0"/>
          </a:p>
          <a:p>
            <a:pPr marL="514350" indent="-514350">
              <a:buAutoNum type="arabicPeriod"/>
            </a:pPr>
            <a:endParaRPr lang="en-GB" sz="2000" dirty="0" smtClean="0"/>
          </a:p>
          <a:p>
            <a:pPr marL="514350" indent="-514350">
              <a:buAutoNum type="arabicPeriod"/>
            </a:pPr>
            <a:r>
              <a:rPr lang="en-GB" sz="2000" dirty="0" smtClean="0"/>
              <a:t>A type of canned meat, made of pork.  It was introduced in 1937 and was popular during World War II.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000" dirty="0" smtClean="0"/>
              <a:t>Nowadays, </a:t>
            </a:r>
            <a:r>
              <a:rPr lang="en-GB" sz="2000" u="sng" dirty="0" smtClean="0"/>
              <a:t>spam</a:t>
            </a:r>
            <a:r>
              <a:rPr lang="en-GB" sz="2000" dirty="0" smtClean="0"/>
              <a:t> might not be as annoying as it once was, as we can now have a ‘</a:t>
            </a:r>
            <a:r>
              <a:rPr lang="en-GB" sz="2000" u="sng" dirty="0" smtClean="0"/>
              <a:t>spam</a:t>
            </a:r>
            <a:r>
              <a:rPr lang="en-GB" sz="2000" dirty="0" smtClean="0"/>
              <a:t> folder’ in our emails, and anything that looks like spam might automatically go there.</a:t>
            </a:r>
            <a:endParaRPr lang="en-GB" sz="2000" dirty="0"/>
          </a:p>
          <a:p>
            <a:pPr marL="0" indent="0">
              <a:buNone/>
            </a:pPr>
            <a:endParaRPr lang="en-GB" sz="2000" dirty="0" smtClean="0"/>
          </a:p>
          <a:p>
            <a:pPr marL="514350" indent="-51435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589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Reminder for S1-3 PE 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On the days that you have PE, </a:t>
            </a:r>
          </a:p>
          <a:p>
            <a:pPr marL="0" indent="0" algn="ctr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please come into school in your PE kit.</a:t>
            </a:r>
          </a:p>
          <a:p>
            <a:pPr marL="0" indent="0" algn="ctr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PE lessons will be outside, so make sure you are wearing kit that is suitable for this.</a:t>
            </a:r>
            <a:endParaRPr lang="en-GB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17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" panose="02010503020300020003" pitchFamily="2" charset="0"/>
              </a:rPr>
              <a:t>S4 and S5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You have PE on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Wednesdays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/>
              <a:t>and </a:t>
            </a:r>
            <a:r>
              <a:rPr lang="en-GB" b="1" dirty="0">
                <a:solidFill>
                  <a:srgbClr val="FF0000"/>
                </a:solidFill>
              </a:rPr>
              <a:t>Fridays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Remember </a:t>
            </a:r>
            <a:r>
              <a:rPr lang="en-GB" dirty="0"/>
              <a:t>to come to school in your uniform and get changed at school! </a:t>
            </a: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You </a:t>
            </a:r>
            <a:r>
              <a:rPr lang="en-GB" dirty="0"/>
              <a:t>don't wear your PE kit all day. </a:t>
            </a:r>
          </a:p>
        </p:txBody>
      </p:sp>
    </p:spTree>
    <p:extLst>
      <p:ext uri="{BB962C8B-B14F-4D97-AF65-F5344CB8AC3E}">
        <p14:creationId xmlns:p14="http://schemas.microsoft.com/office/powerpoint/2010/main" val="101751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27696</TotalTime>
  <Words>283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4_Office Theme</vt:lpstr>
      <vt:lpstr>1_Office Theme</vt:lpstr>
      <vt:lpstr>PowerPoint Presentation</vt:lpstr>
      <vt:lpstr>PowerPoint Presentation</vt:lpstr>
      <vt:lpstr>Word of the Week</vt:lpstr>
      <vt:lpstr>Reminder for S1-3 PE </vt:lpstr>
      <vt:lpstr>S4 and S5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Belinda Cook</dc:creator>
  <cp:lastModifiedBy>Iain Stewart</cp:lastModifiedBy>
  <cp:revision>153</cp:revision>
  <dcterms:created xsi:type="dcterms:W3CDTF">2019-09-26T08:48:50Z</dcterms:created>
  <dcterms:modified xsi:type="dcterms:W3CDTF">2020-08-24T07:26:17Z</dcterms:modified>
</cp:coreProperties>
</file>