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16"/>
  </p:notesMasterIdLst>
  <p:sldIdLst>
    <p:sldId id="257" r:id="rId6"/>
    <p:sldId id="267" r:id="rId7"/>
    <p:sldId id="276" r:id="rId8"/>
    <p:sldId id="277" r:id="rId9"/>
    <p:sldId id="282" r:id="rId10"/>
    <p:sldId id="279" r:id="rId11"/>
    <p:sldId id="280" r:id="rId12"/>
    <p:sldId id="281" r:id="rId13"/>
    <p:sldId id="283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67794" autoAdjust="0"/>
  </p:normalViewPr>
  <p:slideViewPr>
    <p:cSldViewPr>
      <p:cViewPr>
        <p:scale>
          <a:sx n="81" d="100"/>
          <a:sy n="81" d="100"/>
        </p:scale>
        <p:origin x="-103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9/14/2020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09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>
                <a:solidFill>
                  <a:prstClr val="black"/>
                </a:solidFill>
              </a:rPr>
              <a:pPr/>
              <a:t>9/14/2020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93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5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5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3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718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613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0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9/14/2020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7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2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1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1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6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0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1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4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5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4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9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7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6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9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9/14/2020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7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9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22512-096F-46CB-97EC-7144B0B6015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76FB-C2AF-475F-A22F-47CA910B57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alddahl.com/roald-dahl-story-da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4" y="332656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3053" y="3293373"/>
            <a:ext cx="5938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14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September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718" y="2770153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1" y="4124828"/>
            <a:ext cx="8946199" cy="251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70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size </a:t>
            </a:r>
            <a:r>
              <a:rPr lang="en-GB" sz="2000" dirty="0" smtClean="0">
                <a:latin typeface="SassoonCRInfant" panose="02010503020300020003" pitchFamily="2" charset="0"/>
              </a:rPr>
              <a:t>to                         cover </a:t>
            </a:r>
            <a:r>
              <a:rPr lang="en-GB" sz="2000" dirty="0">
                <a:latin typeface="SassoonCRInfant" panose="02010503020300020003" pitchFamily="2" charset="0"/>
              </a:rPr>
              <a:t>the nose, mouth and chin and you shouldn't </a:t>
            </a:r>
            <a:r>
              <a:rPr lang="en-GB" sz="2000" dirty="0" smtClean="0">
                <a:latin typeface="SassoonCRInfant" panose="02010503020300020003" pitchFamily="2" charset="0"/>
              </a:rPr>
              <a:t>touch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539552" y="148478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288796" y="4005064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5" y="5157192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5" y="76470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r>
              <a:rPr lang="en-GB" dirty="0" smtClean="0">
                <a:latin typeface="SassoonCRInfant" panose="02010503020300020003" pitchFamily="2" charset="0"/>
              </a:rPr>
              <a:t>should</a:t>
            </a: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bag 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after 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and put it </a:t>
            </a:r>
            <a:r>
              <a:rPr lang="en-GB" dirty="0" smtClean="0">
                <a:latin typeface="SassoonCRInfant" panose="02010503020300020003" pitchFamily="2" charset="0"/>
              </a:rPr>
              <a:t>in  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119215" y="404664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19215" y="4077072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2531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1" y="5013176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6" y="0"/>
            <a:ext cx="4478325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84" y="3449100"/>
            <a:ext cx="3419872" cy="34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795892"/>
            <a:ext cx="8640960" cy="59046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113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satire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b="1" i="1" dirty="0" smtClean="0"/>
              <a:t>Satirical: adjective</a:t>
            </a:r>
          </a:p>
          <a:p>
            <a:pPr marL="0" lvl="0" indent="0">
              <a:buNone/>
            </a:pPr>
            <a:r>
              <a:rPr lang="en-GB" sz="2800" b="1" dirty="0" smtClean="0"/>
              <a:t>A humorous way of criticising people to show that they have faults; a way of making fun of people by using silly or exaggerated language.</a:t>
            </a:r>
          </a:p>
          <a:p>
            <a:pPr marL="0" lvl="0" indent="0">
              <a:buNone/>
            </a:pPr>
            <a:r>
              <a:rPr lang="en-GB" sz="2800" dirty="0" smtClean="0"/>
              <a:t>Politicians are often a target for </a:t>
            </a:r>
            <a:r>
              <a:rPr lang="en-GB" sz="2800" u="sng" dirty="0" smtClean="0"/>
              <a:t>satire</a:t>
            </a:r>
            <a:r>
              <a:rPr lang="en-GB" sz="2800" dirty="0" smtClean="0"/>
              <a:t>, especially if they are acting dishonestly or are ‘full of themselves’.  </a:t>
            </a:r>
          </a:p>
          <a:p>
            <a:pPr marL="0" lvl="0" indent="0">
              <a:buNone/>
            </a:pPr>
            <a:r>
              <a:rPr lang="en-GB" sz="2800" dirty="0" smtClean="0"/>
              <a:t>One of the first </a:t>
            </a:r>
            <a:r>
              <a:rPr lang="en-GB" sz="2800" u="sng" dirty="0" smtClean="0"/>
              <a:t>satirical</a:t>
            </a:r>
            <a:r>
              <a:rPr lang="en-GB" sz="2800" dirty="0" smtClean="0"/>
              <a:t> TV news programmes was a show called ‘That Was the Week That Was’, in the 1960s, which poked fun at politicians and the politics of the time.  More recent examples have been ‘Have I Got News For You’ and ‘Mock the Week’.  </a:t>
            </a:r>
          </a:p>
          <a:p>
            <a:pPr marL="0" lvl="0" indent="0">
              <a:buNone/>
            </a:pPr>
            <a:r>
              <a:rPr lang="en-GB" sz="2800" dirty="0" smtClean="0"/>
              <a:t>You might also see </a:t>
            </a:r>
            <a:r>
              <a:rPr lang="en-GB" sz="2800" u="sng" dirty="0" smtClean="0"/>
              <a:t>satirical</a:t>
            </a:r>
            <a:r>
              <a:rPr lang="en-GB" sz="2800" dirty="0" smtClean="0"/>
              <a:t> news stories shared on the internet.  These examples of ‘fake news’ often seem realistic, but are meant to make you laugh, and are not supposed to be taken seriously.</a:t>
            </a:r>
            <a:endParaRPr lang="en-GB" sz="2800" dirty="0"/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35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B0BBC-CEF8-1C46-99F8-C15C4B5F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42594"/>
            <a:ext cx="7948364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News from S6 pupils:</a:t>
            </a:r>
            <a:br>
              <a:rPr lang="en-US" dirty="0" smtClean="0"/>
            </a:br>
            <a:r>
              <a:rPr lang="en-US" dirty="0" smtClean="0"/>
              <a:t>Girls </a:t>
            </a:r>
            <a:r>
              <a:rPr lang="en-US" dirty="0"/>
              <a:t>getting creative in hairdressing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69358EC-6E2C-934B-9993-33FDF645D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780928"/>
            <a:ext cx="3062882" cy="375046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3542ADF-C013-714A-BD58-B1D0A5FE4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954" y="2564904"/>
            <a:ext cx="3705821" cy="37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46CB5-8ED5-9A44-9938-3617D853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upcoming chefs at the larder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209A15E-36D7-1747-A080-DF3A76CD4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971" y="2103441"/>
            <a:ext cx="2553890" cy="3932237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F863A47-ED57-0D4F-A784-801DA7888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58" y="2207058"/>
            <a:ext cx="2553890" cy="37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A7978-2611-2742-84C6-7B21E697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923" y="475907"/>
            <a:ext cx="5602709" cy="1381468"/>
          </a:xfrm>
        </p:spPr>
        <p:txBody>
          <a:bodyPr>
            <a:normAutofit fontScale="90000"/>
          </a:bodyPr>
          <a:lstStyle/>
          <a:p>
            <a:r>
              <a:rPr lang="en-US"/>
              <a:t>Team work at college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B1EAA23-0730-9748-BDBC-7CB2C5539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517" y="2021232"/>
            <a:ext cx="5602709" cy="3932237"/>
          </a:xfrm>
        </p:spPr>
      </p:pic>
    </p:spTree>
    <p:extLst>
      <p:ext uri="{BB962C8B-B14F-4D97-AF65-F5344CB8AC3E}">
        <p14:creationId xmlns:p14="http://schemas.microsoft.com/office/powerpoint/2010/main" val="197771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Roald Dahl Day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9600" cy="284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653136"/>
            <a:ext cx="833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Yesterday was Roald Dahl Day. Some classes are celebrating in school today.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You can join in at </a:t>
            </a:r>
            <a:r>
              <a:rPr lang="en-GB" dirty="0" smtClean="0">
                <a:solidFill>
                  <a:prstClr val="black"/>
                </a:solidFill>
                <a:hlinkClick r:id="rId3"/>
              </a:rPr>
              <a:t>https://www.roalddahl.com/roald-dahl-story-day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0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28020</TotalTime>
  <Words>389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Theme</vt:lpstr>
      <vt:lpstr>4_Office Theme</vt:lpstr>
      <vt:lpstr>Savon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Word of the Week</vt:lpstr>
      <vt:lpstr>News from S6 pupils: Girls getting creative in hairdressing</vt:lpstr>
      <vt:lpstr>Our upcoming chefs at the larder </vt:lpstr>
      <vt:lpstr>Team work at college </vt:lpstr>
      <vt:lpstr>Roald Dahl Day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174</cp:revision>
  <dcterms:created xsi:type="dcterms:W3CDTF">2019-09-26T08:48:50Z</dcterms:created>
  <dcterms:modified xsi:type="dcterms:W3CDTF">2020-09-14T11:54:25Z</dcterms:modified>
</cp:coreProperties>
</file>