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80" r:id="rId3"/>
    <p:sldMasterId id="2147483792" r:id="rId4"/>
    <p:sldMasterId id="2147483804" r:id="rId5"/>
    <p:sldMasterId id="2147483816" r:id="rId6"/>
  </p:sldMasterIdLst>
  <p:notesMasterIdLst>
    <p:notesMasterId r:id="rId17"/>
  </p:notesMasterIdLst>
  <p:sldIdLst>
    <p:sldId id="257" r:id="rId7"/>
    <p:sldId id="267" r:id="rId8"/>
    <p:sldId id="276" r:id="rId9"/>
    <p:sldId id="277" r:id="rId10"/>
    <p:sldId id="296" r:id="rId11"/>
    <p:sldId id="293" r:id="rId12"/>
    <p:sldId id="294" r:id="rId13"/>
    <p:sldId id="295" r:id="rId14"/>
    <p:sldId id="292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67794" autoAdjust="0"/>
  </p:normalViewPr>
  <p:slideViewPr>
    <p:cSldViewPr>
      <p:cViewPr>
        <p:scale>
          <a:sx n="81" d="100"/>
          <a:sy n="81" d="100"/>
        </p:scale>
        <p:origin x="-103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998C-2247-4633-B314-D51D9A87CF9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3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p:transition spd="slow" advClick="0" advTm="7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p:transition spd="slow" advClick="0" advTm="7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p:transition spd="slow" advClick="0" advTm="7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p:transition spd="slow" advClick="0" advTm="7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p:transition spd="slow" advClick="0" advTm="7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p:transition spd="slow" advClick="0" advTm="7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p:transition spd="slow" advClick="0" advTm="7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p:transition spd="slow" advClick="0" advTm="7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p:transition spd="slow" advClick="0" advTm="7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p:transition spd="slow" advClick="0" advTm="7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p:transition spd="slow" advClick="0" advTm="7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p:transition spd="slow" advClick="0" advTm="7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p:transition spd="slow" advClick="0" advTm="7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p:transition spd="slow" advClick="0" advTm="7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p:transition spd="slow" advClick="0" advTm="7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56934"/>
      </p:ext>
    </p:extLst>
  </p:cSld>
  <p:clrMapOvr>
    <a:masterClrMapping/>
  </p:clrMapOvr>
  <p:transition spd="slow" advClick="0" advTm="7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7749"/>
      </p:ext>
    </p:extLst>
  </p:cSld>
  <p:clrMapOvr>
    <a:masterClrMapping/>
  </p:clrMapOvr>
  <p:transition spd="slow" advClick="0" advTm="7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1957"/>
      </p:ext>
    </p:extLst>
  </p:cSld>
  <p:clrMapOvr>
    <a:masterClrMapping/>
  </p:clrMapOvr>
  <p:transition spd="slow" advClick="0" advTm="7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176"/>
      </p:ext>
    </p:extLst>
  </p:cSld>
  <p:clrMapOvr>
    <a:masterClrMapping/>
  </p:clrMapOvr>
  <p:transition spd="slow" advClick="0" advTm="7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38723"/>
      </p:ext>
    </p:extLst>
  </p:cSld>
  <p:clrMapOvr>
    <a:masterClrMapping/>
  </p:clrMapOvr>
  <p:transition spd="slow" advClick="0" advTm="7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7634"/>
      </p:ext>
    </p:extLst>
  </p:cSld>
  <p:clrMapOvr>
    <a:masterClrMapping/>
  </p:clrMapOvr>
  <p:transition spd="slow" advClick="0" advTm="7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1743"/>
      </p:ext>
    </p:extLst>
  </p:cSld>
  <p:clrMapOvr>
    <a:masterClrMapping/>
  </p:clrMapOvr>
  <p:transition spd="slow" advClick="0" advTm="7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p:transition spd="slow" advClick="0" advTm="7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67835"/>
      </p:ext>
    </p:extLst>
  </p:cSld>
  <p:clrMapOvr>
    <a:masterClrMapping/>
  </p:clrMapOvr>
  <p:transition spd="slow" advClick="0" advTm="7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85349"/>
      </p:ext>
    </p:extLst>
  </p:cSld>
  <p:clrMapOvr>
    <a:masterClrMapping/>
  </p:clrMapOvr>
  <p:transition spd="slow" advClick="0" advTm="7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1132"/>
      </p:ext>
    </p:extLst>
  </p:cSld>
  <p:clrMapOvr>
    <a:masterClrMapping/>
  </p:clrMapOvr>
  <p:transition spd="slow" advClick="0" advTm="7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15621"/>
      </p:ext>
    </p:extLst>
  </p:cSld>
  <p:clrMapOvr>
    <a:masterClrMapping/>
  </p:clrMapOvr>
  <p:transition spd="slow" advClick="0" advTm="7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2452"/>
      </p:ext>
    </p:extLst>
  </p:cSld>
  <p:clrMapOvr>
    <a:masterClrMapping/>
  </p:clrMapOvr>
  <p:transition spd="slow" advClick="0" advTm="7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2415"/>
      </p:ext>
    </p:extLst>
  </p:cSld>
  <p:clrMapOvr>
    <a:masterClrMapping/>
  </p:clrMapOvr>
  <p:transition spd="slow" advClick="0" advTm="7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7216"/>
      </p:ext>
    </p:extLst>
  </p:cSld>
  <p:clrMapOvr>
    <a:masterClrMapping/>
  </p:clrMapOvr>
  <p:transition spd="slow" advClick="0" advTm="7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630"/>
      </p:ext>
    </p:extLst>
  </p:cSld>
  <p:clrMapOvr>
    <a:masterClrMapping/>
  </p:clrMapOvr>
  <p:transition spd="slow" advClick="0" advTm="7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8106"/>
      </p:ext>
    </p:extLst>
  </p:cSld>
  <p:clrMapOvr>
    <a:masterClrMapping/>
  </p:clrMapOvr>
  <p:transition spd="slow" advClick="0" advTm="7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4309"/>
      </p:ext>
    </p:extLst>
  </p:cSld>
  <p:clrMapOvr>
    <a:masterClrMapping/>
  </p:clrMapOvr>
  <p:transition spd="slow" advClick="0" advTm="7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p:transition spd="slow" advClick="0" advTm="7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36662"/>
      </p:ext>
    </p:extLst>
  </p:cSld>
  <p:clrMapOvr>
    <a:masterClrMapping/>
  </p:clrMapOvr>
  <p:transition spd="slow" advClick="0" advTm="7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4984"/>
      </p:ext>
    </p:extLst>
  </p:cSld>
  <p:clrMapOvr>
    <a:masterClrMapping/>
  </p:clrMapOvr>
  <p:transition spd="slow" advClick="0" advTm="7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340"/>
      </p:ext>
    </p:extLst>
  </p:cSld>
  <p:clrMapOvr>
    <a:masterClrMapping/>
  </p:clrMapOvr>
  <p:transition spd="slow" advClick="0" advTm="7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6539"/>
      </p:ext>
    </p:extLst>
  </p:cSld>
  <p:clrMapOvr>
    <a:masterClrMapping/>
  </p:clrMapOvr>
  <p:transition spd="slow" advClick="0" advTm="7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3176"/>
      </p:ext>
    </p:extLst>
  </p:cSld>
  <p:clrMapOvr>
    <a:masterClrMapping/>
  </p:clrMapOvr>
  <p:transition spd="slow" advClick="0" advTm="7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23052"/>
      </p:ext>
    </p:extLst>
  </p:cSld>
  <p:clrMapOvr>
    <a:masterClrMapping/>
  </p:clrMapOvr>
  <p:transition spd="slow" advClick="0" advTm="7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60068"/>
      </p:ext>
    </p:extLst>
  </p:cSld>
  <p:clrMapOvr>
    <a:masterClrMapping/>
  </p:clrMapOvr>
  <p:transition spd="slow" advClick="0" advTm="7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57872"/>
      </p:ext>
    </p:extLst>
  </p:cSld>
  <p:clrMapOvr>
    <a:masterClrMapping/>
  </p:clrMapOvr>
  <p:transition spd="slow" advClick="0" advTm="7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4707"/>
      </p:ext>
    </p:extLst>
  </p:cSld>
  <p:clrMapOvr>
    <a:masterClrMapping/>
  </p:clrMapOvr>
  <p:transition spd="slow" advClick="0" advTm="7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49438"/>
      </p:ext>
    </p:extLst>
  </p:cSld>
  <p:clrMapOvr>
    <a:masterClrMapping/>
  </p:clrMapOvr>
  <p:transition spd="slow" advClick="0" advTm="7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p:transition spd="slow" advClick="0" advTm="7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65155"/>
      </p:ext>
    </p:extLst>
  </p:cSld>
  <p:clrMapOvr>
    <a:masterClrMapping/>
  </p:clrMapOvr>
  <p:transition spd="slow" advClick="0" advTm="7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74520"/>
      </p:ext>
    </p:extLst>
  </p:cSld>
  <p:clrMapOvr>
    <a:masterClrMapping/>
  </p:clrMapOvr>
  <p:transition spd="slow" advClick="0" advTm="7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07649"/>
      </p:ext>
    </p:extLst>
  </p:cSld>
  <p:clrMapOvr>
    <a:masterClrMapping/>
  </p:clrMapOvr>
  <p:transition spd="slow" advClick="0" advTm="7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49649"/>
      </p:ext>
    </p:extLst>
  </p:cSld>
  <p:clrMapOvr>
    <a:masterClrMapping/>
  </p:clrMapOvr>
  <p:transition spd="slow" advClick="0" advTm="7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43025"/>
      </p:ext>
    </p:extLst>
  </p:cSld>
  <p:clrMapOvr>
    <a:masterClrMapping/>
  </p:clrMapOvr>
  <p:transition spd="slow" advClick="0" advTm="7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10369"/>
      </p:ext>
    </p:extLst>
  </p:cSld>
  <p:clrMapOvr>
    <a:masterClrMapping/>
  </p:clrMapOvr>
  <p:transition spd="slow" advClick="0" advTm="7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54957"/>
      </p:ext>
    </p:extLst>
  </p:cSld>
  <p:clrMapOvr>
    <a:masterClrMapping/>
  </p:clrMapOvr>
  <p:transition spd="slow" advClick="0" advTm="7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40981"/>
      </p:ext>
    </p:extLst>
  </p:cSld>
  <p:clrMapOvr>
    <a:masterClrMapping/>
  </p:clrMapOvr>
  <p:transition spd="slow" advClick="0" advTm="7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89291"/>
      </p:ext>
    </p:extLst>
  </p:cSld>
  <p:clrMapOvr>
    <a:masterClrMapping/>
  </p:clrMapOvr>
  <p:transition spd="slow" advClick="0" advTm="7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87982"/>
      </p:ext>
    </p:extLst>
  </p:cSld>
  <p:clrMapOvr>
    <a:masterClrMapping/>
  </p:clrMapOvr>
  <p:transition spd="slow" advClick="0" advTm="7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p:transition spd="slow" advClick="0" advTm="7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13038"/>
      </p:ext>
    </p:extLst>
  </p:cSld>
  <p:clrMapOvr>
    <a:masterClrMapping/>
  </p:clrMapOvr>
  <p:transition spd="slow" advClick="0" advTm="7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04924"/>
      </p:ext>
    </p:extLst>
  </p:cSld>
  <p:clrMapOvr>
    <a:masterClrMapping/>
  </p:clrMapOvr>
  <p:transition spd="slow" advClick="0" advTm="7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79113"/>
      </p:ext>
    </p:extLst>
  </p:cSld>
  <p:clrMapOvr>
    <a:masterClrMapping/>
  </p:clrMapOvr>
  <p:transition spd="slow" advClick="0" advTm="7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81725"/>
      </p:ext>
    </p:extLst>
  </p:cSld>
  <p:clrMapOvr>
    <a:masterClrMapping/>
  </p:clrMapOvr>
  <p:transition spd="slow" advClick="0" advTm="7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60345"/>
      </p:ext>
    </p:extLst>
  </p:cSld>
  <p:clrMapOvr>
    <a:masterClrMapping/>
  </p:clrMapOvr>
  <p:transition spd="slow" advClick="0" advTm="7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93403"/>
      </p:ext>
    </p:extLst>
  </p:cSld>
  <p:clrMapOvr>
    <a:masterClrMapping/>
  </p:clrMapOvr>
  <p:transition spd="slow" advClick="0" advTm="7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79068"/>
      </p:ext>
    </p:extLst>
  </p:cSld>
  <p:clrMapOvr>
    <a:masterClrMapping/>
  </p:clrMapOvr>
  <p:transition spd="slow" advClick="0" advTm="7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p:transition spd="slow" advClick="0" advTm="7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p:transition spd="slow" advClick="0" advTm="7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p:transition spd="slow" advClick="0" advTm="7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7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4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7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7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57E5-B5AA-4F20-B38D-EA9130C029F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A393-387A-4F19-924C-BCC14AB982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7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 advTm="7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5" y="332656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3058" y="3293377"/>
            <a:ext cx="5938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28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September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718" y="2770153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6" y="4124828"/>
            <a:ext cx="8946199" cy="251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50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80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701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size </a:t>
            </a:r>
            <a:r>
              <a:rPr lang="en-GB" sz="2000" dirty="0" smtClean="0">
                <a:latin typeface="SassoonCRInfant" panose="02010503020300020003" pitchFamily="2" charset="0"/>
              </a:rPr>
              <a:t>to                         cover </a:t>
            </a:r>
            <a:r>
              <a:rPr lang="en-GB" sz="2000" dirty="0">
                <a:latin typeface="SassoonCRInfant" panose="02010503020300020003" pitchFamily="2" charset="0"/>
              </a:rPr>
              <a:t>the nose, mouth and chin and you shouldn't </a:t>
            </a:r>
            <a:r>
              <a:rPr lang="en-GB" sz="2000" dirty="0" smtClean="0">
                <a:latin typeface="SassoonCRInfant" panose="02010503020300020003" pitchFamily="2" charset="0"/>
              </a:rPr>
              <a:t>touch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539557" y="148478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564904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288801" y="4005074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" y="5157202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6" y="76471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r>
              <a:rPr lang="en-GB" dirty="0" smtClean="0">
                <a:latin typeface="SassoonCRInfant" panose="02010503020300020003" pitchFamily="2" charset="0"/>
              </a:rPr>
              <a:t>should</a:t>
            </a: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bag 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after 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and put it </a:t>
            </a:r>
            <a:r>
              <a:rPr lang="en-GB" dirty="0" smtClean="0">
                <a:latin typeface="SassoonCRInfant" panose="02010503020300020003" pitchFamily="2" charset="0"/>
              </a:rPr>
              <a:t>in  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119215" y="404664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19217" y="4077072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462531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6" y="5013186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4928" cy="285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86" y="4365105"/>
            <a:ext cx="4389714" cy="246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6021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gibberish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lvl="0" indent="0">
              <a:buNone/>
            </a:pPr>
            <a:r>
              <a:rPr lang="en-GB" sz="2800" b="1" dirty="0" smtClean="0"/>
              <a:t>Spoken or written words that have no real meaning; confused or meaningless speech or writing.</a:t>
            </a:r>
          </a:p>
          <a:p>
            <a:pPr marL="0" lvl="0" indent="0">
              <a:buNone/>
            </a:pPr>
            <a:r>
              <a:rPr lang="en-GB" sz="2800" u="sng" dirty="0" smtClean="0"/>
              <a:t>Gibberish </a:t>
            </a:r>
            <a:r>
              <a:rPr lang="en-GB" sz="2800" dirty="0" smtClean="0"/>
              <a:t>might include speech sounds that are not actual words, or it may be specialised jargon that sounds like nonsense to outsiders.</a:t>
            </a:r>
          </a:p>
          <a:p>
            <a:pPr marL="0" lvl="0" indent="0">
              <a:buNone/>
            </a:pPr>
            <a:r>
              <a:rPr lang="en-GB" sz="2800" dirty="0" smtClean="0"/>
              <a:t>“He was so nervous in his interview that he started speaking complete </a:t>
            </a:r>
            <a:r>
              <a:rPr lang="en-GB" sz="2800" u="sng" dirty="0" smtClean="0"/>
              <a:t>gibberish</a:t>
            </a:r>
            <a:r>
              <a:rPr lang="en-GB" sz="2800" dirty="0" smtClean="0"/>
              <a:t>.”</a:t>
            </a:r>
          </a:p>
          <a:p>
            <a:pPr marL="0" lvl="0" indent="0">
              <a:buNone/>
            </a:pPr>
            <a:r>
              <a:rPr lang="en-GB" sz="2800" dirty="0" smtClean="0"/>
              <a:t>“I was listening to a radio programme about advanced mathematics.  It probably make sense to the people on the programme, but it was just </a:t>
            </a:r>
            <a:r>
              <a:rPr lang="en-GB" sz="2800" u="sng" dirty="0" smtClean="0"/>
              <a:t>gibberish</a:t>
            </a:r>
            <a:r>
              <a:rPr lang="en-GB" sz="2800" dirty="0" smtClean="0"/>
              <a:t> to me.”</a:t>
            </a:r>
          </a:p>
          <a:p>
            <a:pPr marL="0" lvl="0" indent="0">
              <a:buNone/>
            </a:pPr>
            <a:r>
              <a:rPr lang="en-GB" sz="2800" dirty="0" smtClean="0"/>
              <a:t>“How long does your essay have to be?  Well, I’d rather have 200 words that make sense than 500 words of </a:t>
            </a:r>
            <a:r>
              <a:rPr lang="en-GB" sz="2800" u="sng" dirty="0" smtClean="0"/>
              <a:t>gibberish</a:t>
            </a:r>
            <a:r>
              <a:rPr lang="en-GB" sz="28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723590900"/>
      </p:ext>
    </p:extLst>
  </p:cSld>
  <p:clrMapOvr>
    <a:masterClrMapping/>
  </p:clrMapOvr>
  <p:transition spd="slow" advClick="0" advTm="7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gow City Parents Group (GCPG) on Twitter: &quot;#OutdoorLearning is  happening in Glasgow schools! 🎓🏫🍃🌞🌧💧🌬💛 Parents/carers, please  ensure your child has weather appropriate clothing for school to account  for plenty of outdoor learn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20425"/>
            <a:ext cx="9144034" cy="45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91" y="4585177"/>
            <a:ext cx="89238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The weather will get cooler over the next few weeks and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months.  Please be prepared for Monday afternoons so you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can enjoy Outdoor Learning feeling warm, dry and happy. 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If it is wet, you will need to bring some wellies and a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waterproof jacket.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040"/>
      </p:ext>
    </p:extLst>
  </p:cSld>
  <p:clrMapOvr>
    <a:masterClrMapping/>
  </p:clrMapOvr>
  <p:transition spd="slow" advClick="0" advTm="7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Pentathlon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Well done to our S1 –S3 completing last weeks challenge of the standing long jump. We seen some pretty impressive jumps. The best jump recorded was 1.85m / 185cm.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86470"/>
            <a:ext cx="4176463" cy="312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03179"/>
      </p:ext>
    </p:extLst>
  </p:cSld>
  <p:clrMapOvr>
    <a:masterClrMapping/>
  </p:clrMapOvr>
  <p:transition spd="slow" advClick="0" advTm="7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pentathlon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week S1 – S3 will be completing the 400m challenge to see how quickly they can run that distance.</a:t>
            </a:r>
            <a:endParaRPr lang="en-GB" dirty="0"/>
          </a:p>
        </p:txBody>
      </p:sp>
      <p:sp>
        <p:nvSpPr>
          <p:cNvPr id="4" name="AutoShape 2" descr="400m Runner High Resolution Stock Photography and Images - Al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7"/>
          <a:stretch/>
        </p:blipFill>
        <p:spPr bwMode="auto">
          <a:xfrm>
            <a:off x="2076450" y="3429000"/>
            <a:ext cx="4799806" cy="315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43013"/>
      </p:ext>
    </p:extLst>
  </p:cSld>
  <p:clrMapOvr>
    <a:masterClrMapping/>
  </p:clrMapOvr>
  <p:transition spd="slow" advClick="0" advTm="7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"/>
            <a:ext cx="9144000" cy="6914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413" y="5177645"/>
            <a:ext cx="4482311" cy="1739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226" y="2370"/>
            <a:ext cx="670002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&amp; Design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Study, CB@DCHS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or pupils of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1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and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2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When:  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Tuesday lunchtime, room 2 </a:t>
            </a:r>
          </a:p>
          <a:p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with Mrs Thomson</a:t>
            </a:r>
          </a:p>
          <a:p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Sign up on Mondays to attend. 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Max of 10 places.  Bring your lunch.</a:t>
            </a:r>
          </a:p>
          <a:p>
            <a:pPr>
              <a:lnSpc>
                <a:spcPct val="150000"/>
              </a:lnSpc>
            </a:pPr>
            <a:endParaRPr lang="en-GB" sz="2400" i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 is for completing your 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A&amp;D homework or keeping on track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ith your National Award artwork.</a:t>
            </a: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6708" y="6488668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Century Gothic" panose="020B0502020202020204" pitchFamily="34" charset="0"/>
              </a:rPr>
              <a:t>Starting w/c 28 September</a:t>
            </a:r>
            <a:endParaRPr lang="en-GB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44894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28936</TotalTime>
  <Words>445</Words>
  <Application>Microsoft Office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Office Theme</vt:lpstr>
      <vt:lpstr>4_Office Theme</vt:lpstr>
      <vt:lpstr>5_Office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Word of the Week</vt:lpstr>
      <vt:lpstr>PowerPoint Presentation</vt:lpstr>
      <vt:lpstr>Virtual Pentathlon</vt:lpstr>
      <vt:lpstr>Virtual pentathlon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182</cp:revision>
  <dcterms:created xsi:type="dcterms:W3CDTF">2019-09-26T08:48:50Z</dcterms:created>
  <dcterms:modified xsi:type="dcterms:W3CDTF">2020-09-28T07:52:29Z</dcterms:modified>
</cp:coreProperties>
</file>