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80" r:id="rId3"/>
    <p:sldMasterId id="2147483792" r:id="rId4"/>
    <p:sldMasterId id="2147483828" r:id="rId5"/>
    <p:sldMasterId id="2147483840" r:id="rId6"/>
    <p:sldMasterId id="2147483852" r:id="rId7"/>
  </p:sldMasterIdLst>
  <p:notesMasterIdLst>
    <p:notesMasterId r:id="rId18"/>
  </p:notesMasterIdLst>
  <p:sldIdLst>
    <p:sldId id="257" r:id="rId8"/>
    <p:sldId id="267" r:id="rId9"/>
    <p:sldId id="276" r:id="rId10"/>
    <p:sldId id="277" r:id="rId11"/>
    <p:sldId id="299" r:id="rId12"/>
    <p:sldId id="293" r:id="rId13"/>
    <p:sldId id="292" r:id="rId14"/>
    <p:sldId id="297" r:id="rId15"/>
    <p:sldId id="278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67794" autoAdjust="0"/>
  </p:normalViewPr>
  <p:slideViewPr>
    <p:cSldViewPr>
      <p:cViewPr>
        <p:scale>
          <a:sx n="81" d="100"/>
          <a:sy n="81" d="100"/>
        </p:scale>
        <p:origin x="-109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4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8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9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0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4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0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8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4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5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2910-24AC-42FF-BA62-2A66B24638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C469-010B-494F-9896-96DB3397B3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0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7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6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4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1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2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8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1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6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8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7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2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9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4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2910-24AC-42FF-BA62-2A66B24638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C469-010B-494F-9896-96DB3397B3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3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12788"/>
            <a:ext cx="9255126" cy="82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1917" y="3045837"/>
            <a:ext cx="536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5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October 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522617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25848" r="1901" b="25848"/>
          <a:stretch/>
        </p:blipFill>
        <p:spPr bwMode="auto">
          <a:xfrm>
            <a:off x="1547664" y="4221088"/>
            <a:ext cx="6177311" cy="232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527671"/>
            <a:ext cx="401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IDL Week: Autumn Watch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60" y="13855"/>
            <a:ext cx="2353376" cy="23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982" y="63159"/>
            <a:ext cx="8280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It is the October break next week.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There is no school for over a week.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 are going to be on holiday.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Our last day of term is Friday 9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October.</a:t>
            </a:r>
          </a:p>
          <a:p>
            <a:endParaRPr lang="en-GB" sz="24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 hope that you have a lovely break,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you have worked so hard this term.</a:t>
            </a:r>
          </a:p>
          <a:p>
            <a:endParaRPr lang="en-GB" sz="24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 look forward to seeing you back at school after the holiday. The first day of the next term is Wednesday 21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st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October.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08" y="4037130"/>
            <a:ext cx="6048164" cy="26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3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7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7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0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1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6" y="501318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1"/>
            <a:ext cx="3528392" cy="22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"/>
            <a:ext cx="3995936" cy="274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602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debunk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(verb)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lvl="0" indent="0">
              <a:buNone/>
            </a:pPr>
            <a:r>
              <a:rPr lang="en-GB" sz="2800" b="1" dirty="0" smtClean="0"/>
              <a:t>Expose an idea or belief as false or exaggerated.</a:t>
            </a:r>
          </a:p>
          <a:p>
            <a:pPr marL="0" lvl="0" indent="0">
              <a:buNone/>
            </a:pPr>
            <a:r>
              <a:rPr lang="en-GB" sz="2800" dirty="0" smtClean="0"/>
              <a:t>If you </a:t>
            </a:r>
            <a:r>
              <a:rPr lang="en-GB" sz="2800" u="sng" dirty="0" smtClean="0"/>
              <a:t>debunk</a:t>
            </a:r>
            <a:r>
              <a:rPr lang="en-GB" sz="2800" dirty="0" smtClean="0"/>
              <a:t> a widely-held belief, you are showing it to be false, while if you </a:t>
            </a:r>
            <a:r>
              <a:rPr lang="en-GB" sz="2800" u="sng" dirty="0" smtClean="0"/>
              <a:t>debunk</a:t>
            </a:r>
            <a:r>
              <a:rPr lang="en-GB" sz="2800" dirty="0" smtClean="0"/>
              <a:t> something that is widely admired, you are demonstrating that it is not as good as people think it is.</a:t>
            </a:r>
          </a:p>
          <a:p>
            <a:pPr marL="0" lvl="0" indent="0">
              <a:buNone/>
            </a:pPr>
            <a:r>
              <a:rPr lang="en-GB" sz="2800" dirty="0" smtClean="0"/>
              <a:t>A scientist might </a:t>
            </a:r>
            <a:r>
              <a:rPr lang="en-GB" sz="2800" u="sng" dirty="0" smtClean="0"/>
              <a:t>debunk</a:t>
            </a:r>
            <a:r>
              <a:rPr lang="en-GB" sz="2800" dirty="0" smtClean="0"/>
              <a:t> a widely-believed theory by providing evidence that it is not true.  Some people believe, for example, that there is a monster in Loch Ness, but various studies have been carried out with the aim of </a:t>
            </a:r>
            <a:r>
              <a:rPr lang="en-GB" sz="2800" u="sng" dirty="0" smtClean="0"/>
              <a:t>debunking</a:t>
            </a:r>
            <a:r>
              <a:rPr lang="en-GB" sz="2800" dirty="0" smtClean="0"/>
              <a:t> that belief by proving that no such monster exists.</a:t>
            </a:r>
          </a:p>
        </p:txBody>
      </p:sp>
    </p:spTree>
    <p:extLst>
      <p:ext uri="{BB962C8B-B14F-4D97-AF65-F5344CB8AC3E}">
        <p14:creationId xmlns:p14="http://schemas.microsoft.com/office/powerpoint/2010/main" val="288313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1" y="4585177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13" y="5177645"/>
            <a:ext cx="4482311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26" y="2370"/>
            <a:ext cx="670002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on Mondays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endParaRPr lang="en-GB" sz="24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8" y="64886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entury Gothic" panose="020B0502020202020204" pitchFamily="34" charset="0"/>
              </a:rPr>
              <a:t>Starting w/c 28 September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782" r="5919" b="11700"/>
          <a:stretch/>
        </p:blipFill>
        <p:spPr bwMode="auto">
          <a:xfrm>
            <a:off x="2267742" y="21316"/>
            <a:ext cx="5001491" cy="36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694" y="4657230"/>
            <a:ext cx="86616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 are having a Harvest picnic this afternoon, Monday 5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October, </a:t>
            </a:r>
          </a:p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during our outdoor learning  lesson.</a:t>
            </a:r>
          </a:p>
          <a:p>
            <a:pPr algn="ctr"/>
            <a:endParaRPr lang="en-GB" sz="24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Please bring a healthy and sustainable snack</a:t>
            </a:r>
          </a:p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that you can eat during the picnic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093" y="3630959"/>
            <a:ext cx="759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“Good for you and good for the planet”</a:t>
            </a:r>
          </a:p>
        </p:txBody>
      </p:sp>
    </p:spTree>
    <p:extLst>
      <p:ext uri="{BB962C8B-B14F-4D97-AF65-F5344CB8AC3E}">
        <p14:creationId xmlns:p14="http://schemas.microsoft.com/office/powerpoint/2010/main" val="413807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0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1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30570</TotalTime>
  <Words>504</Words>
  <Application>Microsoft Office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Office Theme</vt:lpstr>
      <vt:lpstr>4_Office Theme</vt:lpstr>
      <vt:lpstr>5_Office Theme</vt:lpstr>
      <vt:lpstr>1_Office Theme</vt:lpstr>
      <vt:lpstr>6_Office Theme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188</cp:revision>
  <dcterms:created xsi:type="dcterms:W3CDTF">2019-09-26T08:48:50Z</dcterms:created>
  <dcterms:modified xsi:type="dcterms:W3CDTF">2020-10-05T07:45:46Z</dcterms:modified>
</cp:coreProperties>
</file>