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80" r:id="rId3"/>
    <p:sldMasterId id="2147483792" r:id="rId4"/>
  </p:sldMasterIdLst>
  <p:notesMasterIdLst>
    <p:notesMasterId r:id="rId15"/>
  </p:notesMasterIdLst>
  <p:sldIdLst>
    <p:sldId id="257" r:id="rId5"/>
    <p:sldId id="294" r:id="rId6"/>
    <p:sldId id="296" r:id="rId7"/>
    <p:sldId id="267" r:id="rId8"/>
    <p:sldId id="276" r:id="rId9"/>
    <p:sldId id="277" r:id="rId10"/>
    <p:sldId id="295" r:id="rId11"/>
    <p:sldId id="293" r:id="rId12"/>
    <p:sldId id="292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67794" autoAdjust="0"/>
  </p:normalViewPr>
  <p:slideViewPr>
    <p:cSldViewPr>
      <p:cViewPr>
        <p:scale>
          <a:sx n="81" d="100"/>
          <a:sy n="81" d="100"/>
        </p:scale>
        <p:origin x="-109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998C-2247-4633-B314-D51D9A87CF9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1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173612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1423" y="3479778"/>
            <a:ext cx="562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19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October 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5567" y="2778685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25848" r="1901" b="25848"/>
          <a:stretch/>
        </p:blipFill>
        <p:spPr bwMode="auto">
          <a:xfrm>
            <a:off x="1553498" y="4293096"/>
            <a:ext cx="6177311" cy="232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0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0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1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310 Welcome Back To School Photos - Free &amp; Royalty-Free Stock Photos from 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9" y="260648"/>
            <a:ext cx="775263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717187"/>
            <a:ext cx="327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It is lovely to see you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0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2603104" cy="1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"/>
          <a:stretch/>
        </p:blipFill>
        <p:spPr bwMode="auto">
          <a:xfrm>
            <a:off x="5473967" y="952489"/>
            <a:ext cx="352600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" y="3225021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86" y="2060848"/>
            <a:ext cx="5247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 had a fab Autumn Week before the holidays</a:t>
            </a:r>
            <a:endParaRPr lang="en-GB" sz="28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648" y="3212976"/>
            <a:ext cx="259301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Congratulations </a:t>
            </a:r>
          </a:p>
          <a:p>
            <a:pPr algn="ctr"/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to 1C!</a:t>
            </a:r>
          </a:p>
          <a:p>
            <a:pPr algn="ctr"/>
            <a:endParaRPr lang="en-GB" sz="28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You created a </a:t>
            </a:r>
          </a:p>
          <a:p>
            <a:pPr algn="ctr"/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wonderful </a:t>
            </a:r>
          </a:p>
          <a:p>
            <a:pPr algn="ctr"/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Autumn</a:t>
            </a:r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Week</a:t>
            </a:r>
          </a:p>
          <a:p>
            <a:pPr algn="ctr"/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Rowan Tree </a:t>
            </a:r>
          </a:p>
          <a:p>
            <a:pPr algn="ctr"/>
            <a:r>
              <a:rPr lang="en-GB" sz="28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175355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57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801" y="4005074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" y="515720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1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7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6" y="5013186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906713"/>
            <a:ext cx="63166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"/>
            <a:ext cx="3851919" cy="288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0"/>
            <a:ext cx="4862143" cy="288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foliage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indent="0">
              <a:buNone/>
            </a:pPr>
            <a:r>
              <a:rPr lang="en-GB" sz="2800" b="1" dirty="0"/>
              <a:t>The leaves of a plant or tree.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“Although it was a warm day, the dense </a:t>
            </a:r>
            <a:r>
              <a:rPr lang="en-GB" sz="2800" b="1" dirty="0"/>
              <a:t>foliage</a:t>
            </a:r>
            <a:r>
              <a:rPr lang="en-GB" sz="2800" dirty="0"/>
              <a:t> of the trees above the garden blocked out the </a:t>
            </a:r>
            <a:r>
              <a:rPr lang="en-GB" sz="2800" dirty="0" smtClean="0"/>
              <a:t>sun.”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“One of the signs of autumn is that the trees’ </a:t>
            </a:r>
            <a:r>
              <a:rPr lang="en-GB" sz="2800" b="1" dirty="0"/>
              <a:t>foliage</a:t>
            </a:r>
            <a:r>
              <a:rPr lang="en-GB" sz="2800" dirty="0"/>
              <a:t> begins to turn from green to </a:t>
            </a:r>
            <a:r>
              <a:rPr lang="en-GB" sz="2800" dirty="0" smtClean="0"/>
              <a:t>brown.</a:t>
            </a:r>
            <a:r>
              <a:rPr lang="en-GB" sz="2800" b="1" dirty="0" smtClean="0"/>
              <a:t>”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“</a:t>
            </a:r>
            <a:r>
              <a:rPr lang="en-GB" sz="2800" dirty="0"/>
              <a:t>The rich colours of the autumnal </a:t>
            </a:r>
            <a:r>
              <a:rPr lang="en-GB" sz="2800" b="1" dirty="0"/>
              <a:t>foliage</a:t>
            </a:r>
            <a:r>
              <a:rPr lang="en-GB" sz="2800" dirty="0"/>
              <a:t> brightened up the long </a:t>
            </a:r>
            <a:r>
              <a:rPr lang="en-GB" sz="2800" dirty="0" smtClean="0"/>
              <a:t>journey.” </a:t>
            </a:r>
            <a:endParaRPr lang="en-GB" sz="2800" dirty="0"/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3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1" y="4585177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"/>
            <a:ext cx="9144000" cy="691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413" y="5177645"/>
            <a:ext cx="4482311" cy="1739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26" y="2370"/>
            <a:ext cx="670002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&amp; Design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Study, CB@DCHS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or pupils of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1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2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When:  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Tuesday lunchtime, room 2 </a:t>
            </a:r>
          </a:p>
          <a:p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Mrs Thomson</a:t>
            </a:r>
          </a:p>
          <a:p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Sign up on Mondays to attend.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Max of 10 places.  Bring your lunch.</a:t>
            </a:r>
          </a:p>
          <a:p>
            <a:pPr>
              <a:lnSpc>
                <a:spcPct val="150000"/>
              </a:lnSpc>
            </a:pPr>
            <a:endParaRPr lang="en-GB" sz="2400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 is for completing your 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A&amp;D homework or keeping on track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ith your National Award artwork.</a:t>
            </a: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08" y="6488668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entury Gothic" panose="020B0502020202020204" pitchFamily="34" charset="0"/>
              </a:rPr>
              <a:t>Starting w/c 28 September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30597</TotalTime>
  <Words>368</Words>
  <Application>Microsoft Office PowerPoint</Application>
  <PresentationFormat>On-screen Show (4:3)</PresentationFormat>
  <Paragraphs>91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191</cp:revision>
  <dcterms:created xsi:type="dcterms:W3CDTF">2019-09-26T08:48:50Z</dcterms:created>
  <dcterms:modified xsi:type="dcterms:W3CDTF">2020-10-21T10:09:26Z</dcterms:modified>
</cp:coreProperties>
</file>