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80" r:id="rId3"/>
    <p:sldMasterId id="2147483792" r:id="rId4"/>
    <p:sldMasterId id="2147483804" r:id="rId5"/>
  </p:sldMasterIdLst>
  <p:notesMasterIdLst>
    <p:notesMasterId r:id="rId15"/>
  </p:notesMasterIdLst>
  <p:sldIdLst>
    <p:sldId id="257" r:id="rId6"/>
    <p:sldId id="267" r:id="rId7"/>
    <p:sldId id="276" r:id="rId8"/>
    <p:sldId id="277" r:id="rId9"/>
    <p:sldId id="294" r:id="rId10"/>
    <p:sldId id="295" r:id="rId11"/>
    <p:sldId id="293" r:id="rId12"/>
    <p:sldId id="292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67794" autoAdjust="0"/>
  </p:normalViewPr>
  <p:slideViewPr>
    <p:cSldViewPr>
      <p:cViewPr>
        <p:scale>
          <a:sx n="81" d="100"/>
          <a:sy n="81" d="100"/>
        </p:scale>
        <p:origin x="-11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2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3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1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3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6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1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Science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173612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4287" y="2967335"/>
            <a:ext cx="571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26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October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150" y="25058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5848" r="1901" b="25848"/>
          <a:stretch/>
        </p:blipFill>
        <p:spPr bwMode="auto">
          <a:xfrm>
            <a:off x="1553498" y="4002115"/>
            <a:ext cx="6177311" cy="23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7151" y="3478895"/>
            <a:ext cx="370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IDL Week: STEM Week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7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7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0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1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6" y="501318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6" y="2107404"/>
            <a:ext cx="4139952" cy="47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" y="116632"/>
            <a:ext cx="48358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95892"/>
            <a:ext cx="8640960" cy="59046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Multitask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(verb)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indent="0">
              <a:buNone/>
            </a:pPr>
            <a:r>
              <a:rPr lang="en-GB" sz="2800" dirty="0"/>
              <a:t>To do more than one thing at a time.</a:t>
            </a:r>
          </a:p>
          <a:p>
            <a:pPr marL="0" indent="0">
              <a:buNone/>
            </a:pPr>
            <a:r>
              <a:rPr lang="en-GB" sz="2800" dirty="0"/>
              <a:t>A person who is </a:t>
            </a:r>
            <a:r>
              <a:rPr lang="en-GB" sz="2800" u="sng" dirty="0"/>
              <a:t>multitasking</a:t>
            </a:r>
            <a:r>
              <a:rPr lang="en-GB" sz="2800" dirty="0"/>
              <a:t> is performing various tasks, all at once.  If you are texting while watching TV, eating a sandwich and having a conversation, you are </a:t>
            </a:r>
            <a:r>
              <a:rPr lang="en-GB" sz="2800" u="sng" dirty="0"/>
              <a:t>multitasking</a:t>
            </a:r>
            <a:r>
              <a:rPr lang="en-GB" sz="2800" dirty="0"/>
              <a:t>.  Driving a car is a good example of </a:t>
            </a:r>
            <a:r>
              <a:rPr lang="en-GB" sz="2800" u="sng" dirty="0"/>
              <a:t>multitasking</a:t>
            </a:r>
            <a:r>
              <a:rPr lang="en-GB" sz="2800" dirty="0"/>
              <a:t>, as you have to do lots of things at the same time.</a:t>
            </a:r>
          </a:p>
          <a:p>
            <a:pPr marL="0" indent="0">
              <a:buNone/>
            </a:pPr>
            <a:r>
              <a:rPr lang="en-GB" sz="2800" dirty="0"/>
              <a:t>However, some experts say that your brain can’t really cope with trying to do too much at once, so someone who is </a:t>
            </a:r>
            <a:r>
              <a:rPr lang="en-GB" sz="2800" u="sng" dirty="0"/>
              <a:t>multitasking</a:t>
            </a:r>
            <a:r>
              <a:rPr lang="en-GB" sz="2800" dirty="0"/>
              <a:t> might take longer to do each task than if they did them one at a time.</a:t>
            </a:r>
          </a:p>
          <a:p>
            <a:pPr marL="0" indent="0">
              <a:buNone/>
            </a:pPr>
            <a:r>
              <a:rPr lang="en-GB" sz="2800" u="sng" dirty="0"/>
              <a:t>Multitasking</a:t>
            </a:r>
            <a:r>
              <a:rPr lang="en-GB" sz="2800" dirty="0"/>
              <a:t> is also a computer term, meaning that the computer is executing various programmes at once. </a:t>
            </a:r>
          </a:p>
          <a:p>
            <a:pPr marL="0" indent="0">
              <a:buNone/>
            </a:pPr>
            <a:r>
              <a:rPr lang="en-GB" sz="2800" b="1" dirty="0"/>
              <a:t> 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94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2,465 Stem Illustrations, Royalty-Free Vector Graphic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21" y="324846"/>
            <a:ext cx="5193595" cy="31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9314"/>
            <a:ext cx="5844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STEM Week 26</a:t>
            </a:r>
            <a:r>
              <a:rPr lang="en-GB" sz="32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3200" dirty="0" smtClean="0">
                <a:latin typeface="SassoonCRInfant" panose="02010503020300020003" pitchFamily="2" charset="0"/>
              </a:rPr>
              <a:t> to 30</a:t>
            </a:r>
            <a:r>
              <a:rPr lang="en-GB" sz="32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3200" dirty="0" smtClean="0">
                <a:latin typeface="SassoonCRInfant" panose="02010503020300020003" pitchFamily="2" charset="0"/>
              </a:rPr>
              <a:t> October 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212976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This week we are going to look at STEM across our curriculum, as are lots of other schools across the country.  #</a:t>
            </a:r>
            <a:r>
              <a:rPr lang="en-GB" dirty="0" err="1" smtClean="0">
                <a:latin typeface="SassoonCRInfant" panose="02010503020300020003" pitchFamily="2" charset="0"/>
              </a:rPr>
              <a:t>YoungSTEMLeaderWeek</a:t>
            </a:r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Each day has a theme: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Monday       </a:t>
            </a:r>
            <a:r>
              <a:rPr lang="en-GB" i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DISCOVER</a:t>
            </a:r>
            <a:r>
              <a:rPr lang="en-GB" dirty="0" smtClean="0">
                <a:latin typeface="SassoonCRInfant" panose="02010503020300020003" pitchFamily="2" charset="0"/>
              </a:rPr>
              <a:t> about iconic STEM discoveries</a:t>
            </a:r>
          </a:p>
          <a:p>
            <a:r>
              <a:rPr lang="en-GB" dirty="0">
                <a:latin typeface="SassoonCRInfant" panose="02010503020300020003" pitchFamily="2" charset="0"/>
              </a:rPr>
              <a:t>Tuesday </a:t>
            </a:r>
            <a:r>
              <a:rPr lang="en-GB" dirty="0" smtClean="0">
                <a:latin typeface="SassoonCRInfant" panose="02010503020300020003" pitchFamily="2" charset="0"/>
              </a:rPr>
              <a:t>      </a:t>
            </a:r>
            <a:r>
              <a:rPr lang="en-GB" i="1" dirty="0" smtClean="0">
                <a:solidFill>
                  <a:srgbClr val="00B0F0"/>
                </a:solidFill>
                <a:latin typeface="SassoonCRInfant" panose="02010503020300020003" pitchFamily="2" charset="0"/>
              </a:rPr>
              <a:t>CREATE </a:t>
            </a:r>
            <a:r>
              <a:rPr lang="en-GB" dirty="0" smtClean="0">
                <a:latin typeface="SassoonCRInfant" panose="02010503020300020003" pitchFamily="2" charset="0"/>
              </a:rPr>
              <a:t> video about STEM </a:t>
            </a:r>
            <a:r>
              <a:rPr lang="en-GB" dirty="0">
                <a:latin typeface="SassoonCRInfant" panose="02010503020300020003" pitchFamily="2" charset="0"/>
              </a:rPr>
              <a:t>creations or of your own creation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Wednesday  </a:t>
            </a:r>
            <a:r>
              <a:rPr lang="en-GB" i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INSPIRE</a:t>
            </a:r>
            <a:r>
              <a:rPr lang="en-GB" dirty="0" smtClean="0">
                <a:latin typeface="SassoonCRInfant" panose="02010503020300020003" pitchFamily="2" charset="0"/>
              </a:rPr>
              <a:t>  Do </a:t>
            </a:r>
            <a:r>
              <a:rPr lang="en-GB" dirty="0">
                <a:latin typeface="SassoonCRInfant" panose="02010503020300020003" pitchFamily="2" charset="0"/>
              </a:rPr>
              <a:t>something </a:t>
            </a:r>
            <a:r>
              <a:rPr lang="en-GB" dirty="0" smtClean="0">
                <a:latin typeface="SassoonCRInfant" panose="02010503020300020003" pitchFamily="2" charset="0"/>
              </a:rPr>
              <a:t>inspirational or tell </a:t>
            </a:r>
            <a:r>
              <a:rPr lang="en-GB" dirty="0">
                <a:latin typeface="SassoonCRInfant" panose="02010503020300020003" pitchFamily="2" charset="0"/>
              </a:rPr>
              <a:t>us who or what you </a:t>
            </a:r>
            <a:r>
              <a:rPr lang="en-GB" dirty="0" smtClean="0">
                <a:latin typeface="SassoonCRInfant" panose="02010503020300020003" pitchFamily="2" charset="0"/>
              </a:rPr>
              <a:t>find inspiring</a:t>
            </a:r>
            <a:r>
              <a:rPr lang="en-GB" dirty="0">
                <a:latin typeface="SassoonCRInfant" panose="02010503020300020003" pitchFamily="2" charset="0"/>
              </a:rPr>
              <a:t>.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Thursday     </a:t>
            </a:r>
            <a:r>
              <a:rPr lang="en-GB" i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LEAD </a:t>
            </a:r>
            <a:r>
              <a:rPr lang="en-GB" dirty="0">
                <a:latin typeface="SassoonCRInfant" panose="02010503020300020003" pitchFamily="2" charset="0"/>
              </a:rPr>
              <a:t>- students leading a STEM </a:t>
            </a:r>
            <a:r>
              <a:rPr lang="en-GB" dirty="0" smtClean="0">
                <a:latin typeface="SassoonCRInfant" panose="02010503020300020003" pitchFamily="2" charset="0"/>
              </a:rPr>
              <a:t>activity or interaction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Friday -       </a:t>
            </a:r>
            <a:r>
              <a:rPr lang="en-GB" i="1" dirty="0" smtClean="0">
                <a:solidFill>
                  <a:srgbClr val="FFC000"/>
                </a:solidFill>
                <a:latin typeface="SassoonCRInfant" panose="02010503020300020003" pitchFamily="2" charset="0"/>
              </a:rPr>
              <a:t>SHOW </a:t>
            </a:r>
            <a:r>
              <a:rPr lang="en-GB" i="1" dirty="0" smtClean="0">
                <a:latin typeface="SassoonCRInfant" panose="02010503020300020003" pitchFamily="2" charset="0"/>
              </a:rPr>
              <a:t>- </a:t>
            </a:r>
            <a:r>
              <a:rPr lang="en-GB" dirty="0" smtClean="0">
                <a:latin typeface="SassoonCRInfant" panose="02010503020300020003" pitchFamily="2" charset="0"/>
              </a:rPr>
              <a:t>show how you got involved during the week</a:t>
            </a:r>
            <a:endParaRPr lang="en-GB" dirty="0" smtClean="0">
              <a:solidFill>
                <a:srgbClr val="FFC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There are daily prizes available, £50 for best tweet, two runner up prizes of £25 which are for the winning school.  This is a national competition. 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7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1" y="4585177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13" y="5177645"/>
            <a:ext cx="4482311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26" y="2370"/>
            <a:ext cx="670002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on Mondays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endParaRPr lang="en-GB" sz="24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8" y="64886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entury Gothic" panose="020B0502020202020204" pitchFamily="34" charset="0"/>
              </a:rPr>
              <a:t>Starting w/c 28 September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1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34288</TotalTime>
  <Words>529</Words>
  <Application>Microsoft Office PowerPoint</Application>
  <PresentationFormat>On-screen Show (4:3)</PresentationFormat>
  <Paragraphs>92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4_Office Theme</vt:lpstr>
      <vt:lpstr>5_Office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196</cp:revision>
  <dcterms:created xsi:type="dcterms:W3CDTF">2019-09-26T08:48:50Z</dcterms:created>
  <dcterms:modified xsi:type="dcterms:W3CDTF">2020-10-26T11:59:12Z</dcterms:modified>
</cp:coreProperties>
</file>