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80" r:id="rId3"/>
    <p:sldMasterId id="2147483792" r:id="rId4"/>
    <p:sldMasterId id="2147483804" r:id="rId5"/>
  </p:sldMasterIdLst>
  <p:notesMasterIdLst>
    <p:notesMasterId r:id="rId16"/>
  </p:notesMasterIdLst>
  <p:sldIdLst>
    <p:sldId id="257" r:id="rId6"/>
    <p:sldId id="267" r:id="rId7"/>
    <p:sldId id="276" r:id="rId8"/>
    <p:sldId id="277" r:id="rId9"/>
    <p:sldId id="294" r:id="rId10"/>
    <p:sldId id="296" r:id="rId11"/>
    <p:sldId id="295" r:id="rId12"/>
    <p:sldId id="293" r:id="rId13"/>
    <p:sldId id="292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67794" autoAdjust="0"/>
  </p:normalViewPr>
  <p:slideViewPr>
    <p:cSldViewPr>
      <p:cViewPr>
        <p:scale>
          <a:sx n="81" d="100"/>
          <a:sy n="81" d="100"/>
        </p:scale>
        <p:origin x="-23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E998C-2247-4633-B314-D51D9A87CF9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3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3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6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1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8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8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2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36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4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13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9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5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8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6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0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9585A-E0AF-4ECD-B59F-E7B5868626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9A94-337B-4103-89D4-EF34D5F790C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E8F9-4901-441B-9014-5AD8D3ADCCB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4869B-F63A-44AC-8B73-734B0A7911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9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5" y="173612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3831" y="3198167"/>
            <a:ext cx="5863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nd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 November 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150" y="2505838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82" y="3861048"/>
            <a:ext cx="3448613" cy="28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4062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50"/>
            <a:ext cx="78042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If you wear a disposable mask, please cut the elastic</a:t>
            </a:r>
          </a:p>
          <a:p>
            <a:pPr algn="ctr"/>
            <a:r>
              <a:rPr lang="en-GB" sz="2800" dirty="0" smtClean="0">
                <a:latin typeface="SassoonCRInfant" panose="02010503020300020003" pitchFamily="2" charset="0"/>
              </a:rPr>
              <a:t> before you put them in the bin. 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t="-9281" r="2093" b="9281"/>
          <a:stretch/>
        </p:blipFill>
        <p:spPr bwMode="auto">
          <a:xfrm rot="4711899">
            <a:off x="6854865" y="3480180"/>
            <a:ext cx="2436002" cy="22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701" y="6070318"/>
            <a:ext cx="559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This will help look after wild animals.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78497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Top </a:t>
            </a:r>
            <a:r>
              <a:rPr lang="en-GB" sz="2800" u="sng" dirty="0">
                <a:solidFill>
                  <a:srgbClr val="333333"/>
                </a:solidFill>
                <a:latin typeface="SassoonCRInfant" panose="02010503020300020003" pitchFamily="2" charset="0"/>
              </a:rPr>
              <a:t>tips on wearing a face </a:t>
            </a:r>
            <a:r>
              <a:rPr lang="en-GB" sz="2800" u="sng" dirty="0" smtClean="0">
                <a:solidFill>
                  <a:srgbClr val="333333"/>
                </a:solidFill>
                <a:latin typeface="SassoonCRInfant" panose="02010503020300020003" pitchFamily="2" charset="0"/>
              </a:rPr>
              <a:t>covering</a:t>
            </a:r>
          </a:p>
          <a:p>
            <a:pPr algn="ctr" fontAlgn="base"/>
            <a:endParaRPr lang="en-GB" sz="3200" dirty="0">
              <a:solidFill>
                <a:srgbClr val="333333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sz="2000" dirty="0" smtClean="0">
                <a:latin typeface="SassoonCRInfant" panose="02010503020300020003" pitchFamily="2" charset="0"/>
              </a:rPr>
              <a:t>In </a:t>
            </a:r>
            <a:r>
              <a:rPr lang="en-GB" sz="2000" dirty="0">
                <a:latin typeface="SassoonCRInfant" panose="02010503020300020003" pitchFamily="2" charset="0"/>
              </a:rPr>
              <a:t>order for your face covering to keep you and those around you </a:t>
            </a:r>
            <a:r>
              <a:rPr lang="en-GB" sz="2000" dirty="0" smtClean="0">
                <a:latin typeface="SassoonCRInfant" panose="02010503020300020003" pitchFamily="2" charset="0"/>
              </a:rPr>
              <a:t>safe, remember:</a:t>
            </a:r>
          </a:p>
          <a:p>
            <a:pPr algn="ct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ctr" fontAlgn="base"/>
            <a:endParaRPr lang="en-GB" sz="2000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Face </a:t>
            </a:r>
            <a:r>
              <a:rPr lang="en-GB" sz="2000" dirty="0">
                <a:latin typeface="SassoonCRInfant" panose="02010503020300020003" pitchFamily="2" charset="0"/>
              </a:rPr>
              <a:t>coverings should not be shared with </a:t>
            </a:r>
            <a:r>
              <a:rPr lang="en-GB" sz="2000" dirty="0" smtClean="0">
                <a:latin typeface="SassoonCRInfant" panose="02010503020300020003" pitchFamily="2" charset="0"/>
              </a:rPr>
              <a:t>others</a:t>
            </a: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r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Wash </a:t>
            </a:r>
            <a:r>
              <a:rPr lang="en-GB" sz="2000" dirty="0">
                <a:latin typeface="SassoonCRInfant" panose="02010503020300020003" pitchFamily="2" charset="0"/>
              </a:rPr>
              <a:t>your hands or use hand sanitiser before putting it </a:t>
            </a:r>
            <a:r>
              <a:rPr lang="en-GB" sz="2000" dirty="0" smtClean="0">
                <a:latin typeface="SassoonCRInfant" panose="02010503020300020003" pitchFamily="2" charset="0"/>
              </a:rPr>
              <a:t>on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and </a:t>
            </a:r>
            <a:r>
              <a:rPr lang="en-GB" sz="2000" dirty="0">
                <a:latin typeface="SassoonCRInfant" panose="02010503020300020003" pitchFamily="2" charset="0"/>
              </a:rPr>
              <a:t>try not to touch your </a:t>
            </a:r>
            <a:r>
              <a:rPr lang="en-GB" sz="2000" dirty="0" smtClean="0">
                <a:latin typeface="SassoonCRInfant" panose="02010503020300020003" pitchFamily="2" charset="0"/>
              </a:rPr>
              <a:t>face</a:t>
            </a: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It’s </a:t>
            </a:r>
            <a:r>
              <a:rPr lang="en-GB" sz="2000" dirty="0">
                <a:latin typeface="SassoonCRInfant" panose="02010503020300020003" pitchFamily="2" charset="0"/>
              </a:rPr>
              <a:t>important to make sure the face covering is the right size </a:t>
            </a:r>
            <a:r>
              <a:rPr lang="en-GB" sz="2000" dirty="0" smtClean="0">
                <a:latin typeface="SassoonCRInfant" panose="02010503020300020003" pitchFamily="2" charset="0"/>
              </a:rPr>
              <a:t>to                         cover </a:t>
            </a:r>
            <a:r>
              <a:rPr lang="en-GB" sz="2000" dirty="0">
                <a:latin typeface="SassoonCRInfant" panose="02010503020300020003" pitchFamily="2" charset="0"/>
              </a:rPr>
              <a:t>the nose, mouth and chin and you shouldn't </a:t>
            </a:r>
            <a:r>
              <a:rPr lang="en-GB" sz="2000" dirty="0" smtClean="0">
                <a:latin typeface="SassoonCRInfant" panose="02010503020300020003" pitchFamily="2" charset="0"/>
              </a:rPr>
              <a:t>touch                </a:t>
            </a:r>
          </a:p>
          <a:p>
            <a:pPr algn="just" fontAlgn="base"/>
            <a:r>
              <a:rPr lang="en-GB" sz="2000" dirty="0">
                <a:latin typeface="SassoonCRInfant" panose="02010503020300020003" pitchFamily="2" charset="0"/>
              </a:rPr>
              <a:t> </a:t>
            </a:r>
            <a:r>
              <a:rPr lang="en-GB" sz="2000" dirty="0" smtClean="0">
                <a:latin typeface="SassoonCRInfant" panose="02010503020300020003" pitchFamily="2" charset="0"/>
              </a:rPr>
              <a:t>                                the front </a:t>
            </a:r>
            <a:r>
              <a:rPr lang="en-GB" sz="2000" dirty="0">
                <a:latin typeface="SassoonCRInfant" panose="02010503020300020003" pitchFamily="2" charset="0"/>
              </a:rPr>
              <a:t>once it's on </a:t>
            </a:r>
            <a:endParaRPr lang="en-GB" sz="2000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endParaRPr lang="en-GB" dirty="0"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latin typeface="SassoonCRInfant" panose="02010503020300020003" pitchFamily="2" charset="0"/>
              </a:rPr>
              <a:t> 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</a:t>
            </a:r>
            <a:r>
              <a:rPr lang="en-GB" sz="2000" dirty="0" smtClean="0">
                <a:latin typeface="SassoonCRInfant" panose="02010503020300020003" pitchFamily="2" charset="0"/>
              </a:rPr>
              <a:t>When </a:t>
            </a:r>
            <a:r>
              <a:rPr lang="en-GB" sz="2000" dirty="0">
                <a:latin typeface="SassoonCRInfant" panose="02010503020300020003" pitchFamily="2" charset="0"/>
              </a:rPr>
              <a:t>you take it off, try not to touch the part you’ve been </a:t>
            </a:r>
          </a:p>
          <a:p>
            <a:pPr algn="just" fontAlgn="base"/>
            <a:r>
              <a:rPr lang="en-GB" sz="2000" dirty="0" smtClean="0">
                <a:latin typeface="SassoonCRInfant" panose="02010503020300020003" pitchFamily="2" charset="0"/>
              </a:rPr>
              <a:t>                           breathing on</a:t>
            </a:r>
          </a:p>
          <a:p>
            <a:pPr algn="just" fontAlgn="base"/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  <a:p>
            <a:pPr algn="just" fontAlgn="base"/>
            <a:r>
              <a:rPr lang="en-GB" dirty="0">
                <a:solidFill>
                  <a:srgbClr val="201F1E"/>
                </a:solidFill>
                <a:latin typeface="Segoe UI"/>
              </a:rPr>
              <a:t/>
            </a:r>
            <a:br>
              <a:rPr lang="en-GB" dirty="0">
                <a:solidFill>
                  <a:srgbClr val="201F1E"/>
                </a:solidFill>
                <a:latin typeface="Segoe UI"/>
              </a:rPr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1637" r="10303" b="24569"/>
          <a:stretch/>
        </p:blipFill>
        <p:spPr bwMode="auto">
          <a:xfrm>
            <a:off x="539557" y="1484784"/>
            <a:ext cx="785611" cy="68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564904"/>
            <a:ext cx="864518" cy="86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00+ Face Mask Pictures [HD] | Download Free Images on Unspl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t="30749" r="7319" b="34626"/>
          <a:stretch/>
        </p:blipFill>
        <p:spPr bwMode="auto">
          <a:xfrm>
            <a:off x="288801" y="4005074"/>
            <a:ext cx="2544901" cy="9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0" y="5157202"/>
            <a:ext cx="1395929" cy="139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08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476" y="76471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GB" dirty="0">
                <a:solidFill>
                  <a:srgbClr val="4D4D4D"/>
                </a:solidFill>
                <a:latin typeface="SassoonCRInfant" panose="02010503020300020003" pitchFamily="2" charset="0"/>
              </a:rPr>
              <a:t> 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               </a:t>
            </a:r>
            <a:r>
              <a:rPr lang="en-GB" dirty="0" smtClean="0">
                <a:latin typeface="SassoonCRInfant" panose="02010503020300020003" pitchFamily="2" charset="0"/>
              </a:rPr>
              <a:t>When </a:t>
            </a:r>
            <a:r>
              <a:rPr lang="en-GB" dirty="0">
                <a:latin typeface="SassoonCRInfant" panose="02010503020300020003" pitchFamily="2" charset="0"/>
              </a:rPr>
              <a:t>you're not using your face covering (for example, during class), it </a:t>
            </a:r>
            <a:r>
              <a:rPr lang="en-GB" dirty="0" smtClean="0">
                <a:latin typeface="SassoonCRInfant" panose="02010503020300020003" pitchFamily="2" charset="0"/>
              </a:rPr>
              <a:t>should</a:t>
            </a: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be </a:t>
            </a:r>
            <a:r>
              <a:rPr lang="en-GB" dirty="0">
                <a:latin typeface="SassoonCRInfant" panose="02010503020300020003" pitchFamily="2" charset="0"/>
              </a:rPr>
              <a:t>placed in a washable bag or container.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Avoid </a:t>
            </a:r>
            <a:r>
              <a:rPr lang="en-GB" dirty="0">
                <a:latin typeface="SassoonCRInfant" panose="02010503020300020003" pitchFamily="2" charset="0"/>
              </a:rPr>
              <a:t>placing it on surfaces, due </a:t>
            </a:r>
            <a:r>
              <a:rPr lang="en-GB" dirty="0" smtClean="0">
                <a:latin typeface="SassoonCRInfant" panose="02010503020300020003" pitchFamily="2" charset="0"/>
              </a:rPr>
              <a:t>to </a:t>
            </a:r>
            <a:r>
              <a:rPr lang="en-GB" dirty="0">
                <a:latin typeface="SassoonCRInfant" panose="02010503020300020003" pitchFamily="2" charset="0"/>
              </a:rPr>
              <a:t>the possibility of contamination.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If </a:t>
            </a:r>
            <a:r>
              <a:rPr lang="en-GB" dirty="0">
                <a:latin typeface="SassoonCRInfant" panose="02010503020300020003" pitchFamily="2" charset="0"/>
              </a:rPr>
              <a:t>it's a fabric face covering, keep the face covering in a </a:t>
            </a:r>
            <a:r>
              <a:rPr lang="en-GB" dirty="0" smtClean="0">
                <a:latin typeface="SassoonCRInfant" panose="02010503020300020003" pitchFamily="2" charset="0"/>
              </a:rPr>
              <a:t>plastic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bag until you can wash it, then wash it at 60 degrees </a:t>
            </a:r>
            <a:r>
              <a:rPr lang="en-GB" dirty="0" smtClean="0">
                <a:latin typeface="SassoonCRInfant" panose="02010503020300020003" pitchFamily="2" charset="0"/>
              </a:rPr>
              <a:t>centigrade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       </a:t>
            </a:r>
            <a:r>
              <a:rPr lang="en-GB" dirty="0">
                <a:latin typeface="SassoonCRInfant" panose="02010503020300020003" pitchFamily="2" charset="0"/>
              </a:rPr>
              <a:t>after each day of use. </a:t>
            </a:r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        It </a:t>
            </a:r>
            <a:r>
              <a:rPr lang="en-GB" dirty="0">
                <a:latin typeface="SassoonCRInfant" panose="02010503020300020003" pitchFamily="2" charset="0"/>
              </a:rPr>
              <a:t>can go in the wash with other laundry</a:t>
            </a:r>
            <a:r>
              <a:rPr lang="en-GB" dirty="0" smtClean="0">
                <a:latin typeface="SassoonCRInfant" panose="02010503020300020003" pitchFamily="2" charset="0"/>
              </a:rPr>
              <a:t>.</a:t>
            </a: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>
              <a:latin typeface="SassoonCRInfant" panose="02010503020300020003" pitchFamily="2" charset="0"/>
            </a:endParaRPr>
          </a:p>
          <a:p>
            <a:pPr lvl="0" algn="just" fontAlgn="base"/>
            <a:endParaRPr lang="en-GB" dirty="0" smtClean="0">
              <a:latin typeface="SassoonCRInfant" panose="02010503020300020003" pitchFamily="2" charset="0"/>
            </a:endParaRPr>
          </a:p>
          <a:p>
            <a:pPr lvl="0" algn="just" fontAlgn="base"/>
            <a:r>
              <a:rPr lang="en-GB" dirty="0" smtClean="0">
                <a:latin typeface="SassoonCRInfant" panose="02010503020300020003" pitchFamily="2" charset="0"/>
              </a:rPr>
              <a:t>                         If </a:t>
            </a:r>
            <a:r>
              <a:rPr lang="en-GB" dirty="0">
                <a:latin typeface="SassoonCRInfant" panose="02010503020300020003" pitchFamily="2" charset="0"/>
              </a:rPr>
              <a:t>you're using a disposable face covering, wrap it in a bag and put it </a:t>
            </a:r>
            <a:r>
              <a:rPr lang="en-GB" dirty="0" smtClean="0">
                <a:latin typeface="SassoonCRInfant" panose="02010503020300020003" pitchFamily="2" charset="0"/>
              </a:rPr>
              <a:t>in  </a:t>
            </a:r>
          </a:p>
          <a:p>
            <a:pPr lvl="0" algn="just" fontAlgn="base"/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                        a bin</a:t>
            </a:r>
            <a:r>
              <a:rPr lang="en-GB" dirty="0" smtClean="0">
                <a:solidFill>
                  <a:srgbClr val="4D4D4D"/>
                </a:solidFill>
                <a:latin typeface="SassoonCRInfant" panose="02010503020300020003" pitchFamily="2" charset="0"/>
              </a:rPr>
              <a:t>.</a:t>
            </a:r>
            <a:endParaRPr lang="en-GB" dirty="0">
              <a:solidFill>
                <a:srgbClr val="4D4D4D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11138" r="13070" b="13056"/>
          <a:stretch/>
        </p:blipFill>
        <p:spPr bwMode="auto">
          <a:xfrm>
            <a:off x="119215" y="404664"/>
            <a:ext cx="110076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9178" r="31807" b="6592"/>
          <a:stretch/>
        </p:blipFill>
        <p:spPr bwMode="auto">
          <a:xfrm>
            <a:off x="119217" y="4077072"/>
            <a:ext cx="1687132" cy="14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2462531"/>
            <a:ext cx="1648882" cy="1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56" y="5013186"/>
            <a:ext cx="1215805" cy="14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06"/>
            <a:ext cx="5150916" cy="32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259" y="0"/>
            <a:ext cx="3512840" cy="23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infuriating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(adjective)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Extremely annoying; causing anger.</a:t>
            </a:r>
          </a:p>
          <a:p>
            <a:pPr marL="0" lvl="0" indent="0">
              <a:buNone/>
            </a:pPr>
            <a:r>
              <a:rPr lang="en-GB" sz="2800" dirty="0" smtClean="0"/>
              <a:t>Something that is </a:t>
            </a:r>
            <a:r>
              <a:rPr lang="en-GB" sz="2800" u="sng" dirty="0" smtClean="0"/>
              <a:t>infuriating</a:t>
            </a:r>
            <a:r>
              <a:rPr lang="en-GB" sz="2800" dirty="0" smtClean="0"/>
              <a:t> annoys you very much, might make you very angry or fill you will </a:t>
            </a:r>
            <a:r>
              <a:rPr lang="en-GB" sz="2800" u="sng" dirty="0" smtClean="0"/>
              <a:t>fury</a:t>
            </a:r>
            <a:r>
              <a:rPr lang="en-GB" sz="2800" dirty="0" smtClean="0"/>
              <a:t>.  If you find something </a:t>
            </a:r>
            <a:r>
              <a:rPr lang="en-GB" sz="2800" u="sng" dirty="0" smtClean="0"/>
              <a:t>infuriating,</a:t>
            </a:r>
            <a:r>
              <a:rPr lang="en-GB" sz="2800" dirty="0" smtClean="0"/>
              <a:t> you will end up </a:t>
            </a:r>
            <a:r>
              <a:rPr lang="en-GB" sz="2800" u="sng" dirty="0" smtClean="0"/>
              <a:t>infuriated</a:t>
            </a:r>
            <a:r>
              <a:rPr lang="en-GB" sz="2800" dirty="0" smtClean="0"/>
              <a:t>.</a:t>
            </a:r>
          </a:p>
          <a:p>
            <a:pPr marL="0" lvl="0" indent="0">
              <a:buNone/>
            </a:pPr>
            <a:r>
              <a:rPr lang="en-GB" sz="2800" dirty="0" smtClean="0"/>
              <a:t>The adverb is </a:t>
            </a:r>
            <a:r>
              <a:rPr lang="en-GB" sz="2800" u="sng" dirty="0" smtClean="0"/>
              <a:t>infuriatingly</a:t>
            </a:r>
            <a:r>
              <a:rPr lang="en-GB" sz="2800" dirty="0" smtClean="0"/>
              <a:t>, as in ‘This train is </a:t>
            </a:r>
            <a:r>
              <a:rPr lang="en-GB" sz="2800" u="sng" dirty="0" smtClean="0"/>
              <a:t>infuriatingly</a:t>
            </a:r>
            <a:r>
              <a:rPr lang="en-GB" sz="2800" dirty="0" smtClean="0"/>
              <a:t> slow’.</a:t>
            </a:r>
          </a:p>
          <a:p>
            <a:pPr marL="0" lvl="0" indent="0">
              <a:buNone/>
            </a:pPr>
            <a:r>
              <a:rPr lang="en-GB" sz="2800" dirty="0" smtClean="0"/>
              <a:t>‘When I am following the rules, it is </a:t>
            </a:r>
            <a:r>
              <a:rPr lang="en-GB" sz="2800" u="sng" dirty="0" smtClean="0"/>
              <a:t>infuriating</a:t>
            </a:r>
            <a:r>
              <a:rPr lang="en-GB" sz="2800" dirty="0" smtClean="0"/>
              <a:t> to see people who don’t care about them and just do what they want’.</a:t>
            </a: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02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tdoor Classroom Day UK &amp; Ir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2863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6781" y="3429000"/>
            <a:ext cx="75102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During Thursday 5</a:t>
            </a:r>
            <a:r>
              <a:rPr lang="en-GB" sz="24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latin typeface="SassoonCRInfant" panose="02010503020300020003" pitchFamily="2" charset="0"/>
              </a:rPr>
              <a:t> November, 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we are taking part in Outdoor Classroom Day.</a:t>
            </a:r>
          </a:p>
          <a:p>
            <a:pPr algn="ctr"/>
            <a:endParaRPr lang="en-GB" sz="2400" dirty="0"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Please bring a warm, and waterproof coat to school ready 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for the geocaching activity during your ASDAN lesson.</a:t>
            </a:r>
          </a:p>
          <a:p>
            <a:pPr algn="ctr"/>
            <a:endParaRPr lang="en-GB" sz="24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4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0"/>
            <a:ext cx="4705350" cy="313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" y="2430016"/>
            <a:ext cx="4507728" cy="1143000"/>
          </a:xfrm>
        </p:spPr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STEM Week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72" y="3243644"/>
            <a:ext cx="858549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Well done everyone! What a fantastic week!</a:t>
            </a:r>
          </a:p>
          <a:p>
            <a:pPr algn="ctr"/>
            <a:endParaRPr lang="en-GB" sz="2400" dirty="0" smtClean="0"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During STEM week there was a lot of creativity and inspiring ideas.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So much so, your ideas impressed the organisers and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 won one of the prizes during this national event. 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1026" name="Picture 2" descr="Young STEM Leader – Scottish Schools Education Research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5" y="5182636"/>
            <a:ext cx="7720747" cy="17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1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asgow City Parents Group (GCPG) on Twitter: &quot;#OutdoorLearning is  happening in Glasgow schools! 🎓🏫🍃🌞🌧💧🌬💛 Parents/carers, please  ensure your child has weather appropriate clothing for school to account  for plenty of outdoor learnin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" y="20425"/>
            <a:ext cx="9144034" cy="45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91" y="4585177"/>
            <a:ext cx="89238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The weather will get cooler over the next few weeks and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months.  Please be prepared for Monday afternoons so you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can enjoy Outdoor Learning feeling warm, dry and happy. 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If it is wet, you will need to bring some wellies and a 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waterproof jacket.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"/>
            <a:ext cx="9144000" cy="6914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13" y="5177645"/>
            <a:ext cx="4482311" cy="1739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226" y="2370"/>
            <a:ext cx="6700028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&amp; Design </a:t>
            </a:r>
            <a:r>
              <a:rPr lang="en-GB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Study, CB@DCHS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or pupils of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1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Art 2</a:t>
            </a: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4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When:  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 lunchtime, room 2 </a:t>
            </a:r>
          </a:p>
          <a:p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with Mrs Thomson</a:t>
            </a:r>
          </a:p>
          <a:p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Sign up on Mondays to attend. 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Max of 10 places.  Bring your lunch.</a:t>
            </a:r>
          </a:p>
          <a:p>
            <a:pPr>
              <a:lnSpc>
                <a:spcPct val="150000"/>
              </a:lnSpc>
            </a:pPr>
            <a:endParaRPr lang="en-GB" sz="2400" i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Supported study is for completing your </a:t>
            </a:r>
          </a:p>
          <a:p>
            <a:pPr>
              <a:lnSpc>
                <a:spcPct val="150000"/>
              </a:lnSpc>
            </a:pP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A&amp;D homework or keeping on track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entury Gothic" panose="020B0502020202020204" pitchFamily="34" charset="0"/>
              </a:rPr>
              <a:t>w</a:t>
            </a:r>
            <a:r>
              <a:rPr lang="en-GB" sz="2400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ith your National Award artwork.</a:t>
            </a: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08" y="6488668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prstClr val="black"/>
                </a:solidFill>
                <a:latin typeface="Century Gothic" panose="020B0502020202020204" pitchFamily="34" charset="0"/>
              </a:rPr>
              <a:t>Starting w/c 28 September</a:t>
            </a:r>
            <a:endParaRPr lang="en-GB" sz="4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4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39154</TotalTime>
  <Words>431</Words>
  <Application>Microsoft Office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Office Theme</vt:lpstr>
      <vt:lpstr>4_Office Theme</vt:lpstr>
      <vt:lpstr>5_Office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Word of the Week</vt:lpstr>
      <vt:lpstr>PowerPoint Presentation</vt:lpstr>
      <vt:lpstr>STEM Week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202</cp:revision>
  <dcterms:created xsi:type="dcterms:W3CDTF">2019-09-26T08:48:50Z</dcterms:created>
  <dcterms:modified xsi:type="dcterms:W3CDTF">2020-11-02T10:51:21Z</dcterms:modified>
</cp:coreProperties>
</file>