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92" r:id="rId3"/>
    <p:sldMasterId id="2147483804" r:id="rId4"/>
  </p:sldMasterIdLst>
  <p:notesMasterIdLst>
    <p:notesMasterId r:id="rId12"/>
  </p:notesMasterIdLst>
  <p:sldIdLst>
    <p:sldId id="257" r:id="rId5"/>
    <p:sldId id="267" r:id="rId6"/>
    <p:sldId id="276" r:id="rId7"/>
    <p:sldId id="277" r:id="rId8"/>
    <p:sldId id="294" r:id="rId9"/>
    <p:sldId id="293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139"/>
    <a:srgbClr val="375733"/>
    <a:srgbClr val="236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67794" autoAdjust="0"/>
  </p:normalViewPr>
  <p:slideViewPr>
    <p:cSldViewPr>
      <p:cViewPr>
        <p:scale>
          <a:sx n="81" d="100"/>
          <a:sy n="81" d="100"/>
        </p:scale>
        <p:origin x="-2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  <p:transition spd="slow" advClick="0" advTm="7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  <p:transition spd="slow" advClick="0" advTm="7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  <p:transition spd="slow" advClick="0" advTm="7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8716"/>
      </p:ext>
    </p:extLst>
  </p:cSld>
  <p:clrMapOvr>
    <a:masterClrMapping/>
  </p:clrMapOvr>
  <p:transition spd="slow" advClick="0" advTm="7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21248"/>
      </p:ext>
    </p:extLst>
  </p:cSld>
  <p:clrMapOvr>
    <a:masterClrMapping/>
  </p:clrMapOvr>
  <p:transition spd="slow" advClick="0" advTm="7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5496"/>
      </p:ext>
    </p:extLst>
  </p:cSld>
  <p:clrMapOvr>
    <a:masterClrMapping/>
  </p:clrMapOvr>
  <p:transition spd="slow" advClick="0" advTm="7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8282"/>
      </p:ext>
    </p:extLst>
  </p:cSld>
  <p:clrMapOvr>
    <a:masterClrMapping/>
  </p:clrMapOvr>
  <p:transition spd="slow" advClick="0" advTm="7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8237"/>
      </p:ext>
    </p:extLst>
  </p:cSld>
  <p:clrMapOvr>
    <a:masterClrMapping/>
  </p:clrMapOvr>
  <p:transition spd="slow" advClick="0" advTm="7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59230"/>
      </p:ext>
    </p:extLst>
  </p:cSld>
  <p:clrMapOvr>
    <a:masterClrMapping/>
  </p:clrMapOvr>
  <p:transition spd="slow" advClick="0" advTm="7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242"/>
      </p:ext>
    </p:extLst>
  </p:cSld>
  <p:clrMapOvr>
    <a:masterClrMapping/>
  </p:clrMapOvr>
  <p:transition spd="slow" advClick="0" advTm="7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00909"/>
      </p:ext>
    </p:extLst>
  </p:cSld>
  <p:clrMapOvr>
    <a:masterClrMapping/>
  </p:clrMapOvr>
  <p:transition spd="slow" advClick="0" advTm="7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  <p:transition spd="slow" advClick="0" advTm="7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5465"/>
      </p:ext>
    </p:extLst>
  </p:cSld>
  <p:clrMapOvr>
    <a:masterClrMapping/>
  </p:clrMapOvr>
  <p:transition spd="slow" advClick="0" advTm="7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37550"/>
      </p:ext>
    </p:extLst>
  </p:cSld>
  <p:clrMapOvr>
    <a:masterClrMapping/>
  </p:clrMapOvr>
  <p:transition spd="slow" advClick="0" advTm="7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9523"/>
      </p:ext>
    </p:extLst>
  </p:cSld>
  <p:clrMapOvr>
    <a:masterClrMapping/>
  </p:clrMapOvr>
  <p:transition spd="slow" advClick="0" advTm="7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42452"/>
      </p:ext>
    </p:extLst>
  </p:cSld>
  <p:clrMapOvr>
    <a:masterClrMapping/>
  </p:clrMapOvr>
  <p:transition spd="slow" advClick="0" advTm="7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82415"/>
      </p:ext>
    </p:extLst>
  </p:cSld>
  <p:clrMapOvr>
    <a:masterClrMapping/>
  </p:clrMapOvr>
  <p:transition spd="slow" advClick="0" advTm="7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7216"/>
      </p:ext>
    </p:extLst>
  </p:cSld>
  <p:clrMapOvr>
    <a:masterClrMapping/>
  </p:clrMapOvr>
  <p:transition spd="slow" advClick="0" advTm="7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2630"/>
      </p:ext>
    </p:extLst>
  </p:cSld>
  <p:clrMapOvr>
    <a:masterClrMapping/>
  </p:clrMapOvr>
  <p:transition spd="slow" advClick="0" advTm="7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8106"/>
      </p:ext>
    </p:extLst>
  </p:cSld>
  <p:clrMapOvr>
    <a:masterClrMapping/>
  </p:clrMapOvr>
  <p:transition spd="slow" advClick="0" advTm="7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14309"/>
      </p:ext>
    </p:extLst>
  </p:cSld>
  <p:clrMapOvr>
    <a:masterClrMapping/>
  </p:clrMapOvr>
  <p:transition spd="slow" advClick="0" advTm="7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36662"/>
      </p:ext>
    </p:extLst>
  </p:cSld>
  <p:clrMapOvr>
    <a:masterClrMapping/>
  </p:clrMapOvr>
  <p:transition spd="slow" advClick="0" advTm="7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  <p:transition spd="slow" advClick="0" advTm="7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24984"/>
      </p:ext>
    </p:extLst>
  </p:cSld>
  <p:clrMapOvr>
    <a:masterClrMapping/>
  </p:clrMapOvr>
  <p:transition spd="slow" advClick="0" advTm="7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1340"/>
      </p:ext>
    </p:extLst>
  </p:cSld>
  <p:clrMapOvr>
    <a:masterClrMapping/>
  </p:clrMapOvr>
  <p:transition spd="slow" advClick="0" advTm="7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96539"/>
      </p:ext>
    </p:extLst>
  </p:cSld>
  <p:clrMapOvr>
    <a:masterClrMapping/>
  </p:clrMapOvr>
  <p:transition spd="slow" advClick="0" advTm="7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43176"/>
      </p:ext>
    </p:extLst>
  </p:cSld>
  <p:clrMapOvr>
    <a:masterClrMapping/>
  </p:clrMapOvr>
  <p:transition spd="slow" advClick="0" advTm="7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437132"/>
      </p:ext>
    </p:extLst>
  </p:cSld>
  <p:clrMapOvr>
    <a:masterClrMapping/>
  </p:clrMapOvr>
  <p:transition spd="slow" advClick="0" advTm="7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610662"/>
      </p:ext>
    </p:extLst>
  </p:cSld>
  <p:clrMapOvr>
    <a:masterClrMapping/>
  </p:clrMapOvr>
  <p:transition spd="slow" advClick="0" advTm="7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440659"/>
      </p:ext>
    </p:extLst>
  </p:cSld>
  <p:clrMapOvr>
    <a:masterClrMapping/>
  </p:clrMapOvr>
  <p:transition spd="slow" advClick="0" advTm="7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767303"/>
      </p:ext>
    </p:extLst>
  </p:cSld>
  <p:clrMapOvr>
    <a:masterClrMapping/>
  </p:clrMapOvr>
  <p:transition spd="slow" advClick="0" advTm="7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500463"/>
      </p:ext>
    </p:extLst>
  </p:cSld>
  <p:clrMapOvr>
    <a:masterClrMapping/>
  </p:clrMapOvr>
  <p:transition spd="slow" advClick="0" advTm="7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65731"/>
      </p:ext>
    </p:extLst>
  </p:cSld>
  <p:clrMapOvr>
    <a:masterClrMapping/>
  </p:clrMapOvr>
  <p:transition spd="slow" advClick="0" advTm="7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  <p:transition spd="slow" advClick="0" advTm="7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907820"/>
      </p:ext>
    </p:extLst>
  </p:cSld>
  <p:clrMapOvr>
    <a:masterClrMapping/>
  </p:clrMapOvr>
  <p:transition spd="slow" advClick="0" advTm="7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83303"/>
      </p:ext>
    </p:extLst>
  </p:cSld>
  <p:clrMapOvr>
    <a:masterClrMapping/>
  </p:clrMapOvr>
  <p:transition spd="slow" advClick="0" advTm="7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820677"/>
      </p:ext>
    </p:extLst>
  </p:cSld>
  <p:clrMapOvr>
    <a:masterClrMapping/>
  </p:clrMapOvr>
  <p:transition spd="slow" advClick="0" advTm="7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009945"/>
      </p:ext>
    </p:extLst>
  </p:cSld>
  <p:clrMapOvr>
    <a:masterClrMapping/>
  </p:clrMapOvr>
  <p:transition spd="slow" advClick="0" advTm="7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758692"/>
      </p:ext>
    </p:extLst>
  </p:cSld>
  <p:clrMapOvr>
    <a:masterClrMapping/>
  </p:clrMapOvr>
  <p:transition spd="slow" advClick="0" advTm="7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  <p:transition spd="slow" advClick="0" advTm="7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  <p:transition spd="slow" advClick="0" advTm="7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  <p:transition spd="slow" advClick="0" advTm="7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  <p:transition spd="slow" advClick="0" advTm="7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  <p:transition spd="slow" advClick="0" advTm="7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7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8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Click="0" advTm="7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80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Click="0" advTm="7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5" y="0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0049" y="3503011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23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rd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 November 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1026" y="2568936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13" y="4375531"/>
            <a:ext cx="2978963" cy="2482469"/>
          </a:xfrm>
          <a:prstGeom prst="rect">
            <a:avLst/>
          </a:prstGeom>
        </p:spPr>
      </p:pic>
      <p:sp>
        <p:nvSpPr>
          <p:cNvPr id="2" name="AutoShape 2" descr="Red Poppy Border | Stock vector | Colour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6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272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18" y="4284743"/>
            <a:ext cx="455798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hygiene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The practice of keeping yourself and your surroundings clean, especially so that illness and the spread of disease can be prevented.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r>
              <a:rPr lang="en-GB" sz="2800" dirty="0" smtClean="0"/>
              <a:t>Washing your hands, brushing your teeth and having regular baths or showers are all important parts of your personal </a:t>
            </a:r>
            <a:r>
              <a:rPr lang="en-GB" sz="2800" u="sng" dirty="0" smtClean="0"/>
              <a:t>hygiene.</a:t>
            </a:r>
          </a:p>
          <a:p>
            <a:pPr marL="0" lvl="0" indent="0">
              <a:buNone/>
            </a:pPr>
            <a:endParaRPr lang="en-GB" sz="2800" u="sng" dirty="0" smtClean="0"/>
          </a:p>
          <a:p>
            <a:pPr marL="0" lvl="0" indent="0">
              <a:buNone/>
            </a:pPr>
            <a:r>
              <a:rPr lang="en-GB" sz="2800" dirty="0" smtClean="0"/>
              <a:t>We have all been practising good hand </a:t>
            </a:r>
            <a:r>
              <a:rPr lang="en-GB" sz="2800" u="sng" dirty="0" smtClean="0"/>
              <a:t>hygiene</a:t>
            </a:r>
            <a:r>
              <a:rPr lang="en-GB" sz="2800" dirty="0" smtClean="0"/>
              <a:t>, by washing our hands regularly, and sanitising whenever we enter or leave the room.</a:t>
            </a:r>
          </a:p>
          <a:p>
            <a:pPr marL="0" lv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7484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0"/>
            <a:ext cx="878497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Top </a:t>
            </a:r>
            <a:r>
              <a:rPr lang="en-GB" sz="2800" u="sng" dirty="0">
                <a:solidFill>
                  <a:srgbClr val="333333"/>
                </a:solidFill>
                <a:latin typeface="SassoonCRInfant" panose="02010503020300020003" pitchFamily="2" charset="0"/>
              </a:rPr>
              <a:t>tips on wearing a face </a:t>
            </a:r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covering</a:t>
            </a:r>
          </a:p>
          <a:p>
            <a:pPr algn="ctr" fontAlgn="base"/>
            <a:endParaRPr lang="en-GB" sz="3200" dirty="0">
              <a:solidFill>
                <a:srgbClr val="333333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sz="2000" dirty="0" smtClean="0">
                <a:latin typeface="SassoonCRInfant" panose="02010503020300020003" pitchFamily="2" charset="0"/>
              </a:rPr>
              <a:t>In </a:t>
            </a:r>
            <a:r>
              <a:rPr lang="en-GB" sz="2000" dirty="0">
                <a:latin typeface="SassoonCRInfant" panose="02010503020300020003" pitchFamily="2" charset="0"/>
              </a:rPr>
              <a:t>order for your face covering to keep you and those around you </a:t>
            </a:r>
            <a:r>
              <a:rPr lang="en-GB" sz="2000" dirty="0" smtClean="0">
                <a:latin typeface="SassoonCRInfant" panose="02010503020300020003" pitchFamily="2" charset="0"/>
              </a:rPr>
              <a:t>safe, remember:</a:t>
            </a:r>
          </a:p>
          <a:p>
            <a:pPr algn="ct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ctr" fontAlgn="base"/>
            <a:endParaRPr lang="en-GB" sz="2000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Face </a:t>
            </a:r>
            <a:r>
              <a:rPr lang="en-GB" sz="2000" dirty="0">
                <a:latin typeface="SassoonCRInfant" panose="02010503020300020003" pitchFamily="2" charset="0"/>
              </a:rPr>
              <a:t>coverings should not be shared with </a:t>
            </a:r>
            <a:r>
              <a:rPr lang="en-GB" sz="2000" dirty="0" smtClean="0">
                <a:latin typeface="SassoonCRInfant" panose="02010503020300020003" pitchFamily="2" charset="0"/>
              </a:rPr>
              <a:t>others</a:t>
            </a: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Wash </a:t>
            </a:r>
            <a:r>
              <a:rPr lang="en-GB" sz="2000" dirty="0">
                <a:latin typeface="SassoonCRInfant" panose="02010503020300020003" pitchFamily="2" charset="0"/>
              </a:rPr>
              <a:t>your hands or use hand sanitiser before putting it </a:t>
            </a:r>
            <a:r>
              <a:rPr lang="en-GB" sz="2000" dirty="0" smtClean="0">
                <a:latin typeface="SassoonCRInfant" panose="02010503020300020003" pitchFamily="2" charset="0"/>
              </a:rPr>
              <a:t>on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          and </a:t>
            </a:r>
            <a:r>
              <a:rPr lang="en-GB" sz="2000" dirty="0">
                <a:latin typeface="SassoonCRInfant" panose="02010503020300020003" pitchFamily="2" charset="0"/>
              </a:rPr>
              <a:t>try not to touch your </a:t>
            </a:r>
            <a:r>
              <a:rPr lang="en-GB" sz="2000" dirty="0" smtClean="0">
                <a:latin typeface="SassoonCRInfant" panose="02010503020300020003" pitchFamily="2" charset="0"/>
              </a:rPr>
              <a:t>face</a:t>
            </a: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         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It’s </a:t>
            </a:r>
            <a:r>
              <a:rPr lang="en-GB" sz="2000" dirty="0">
                <a:latin typeface="SassoonCRInfant" panose="02010503020300020003" pitchFamily="2" charset="0"/>
              </a:rPr>
              <a:t>important to make sure the face covering is the right size </a:t>
            </a:r>
            <a:r>
              <a:rPr lang="en-GB" sz="2000" dirty="0" smtClean="0">
                <a:latin typeface="SassoonCRInfant" panose="02010503020300020003" pitchFamily="2" charset="0"/>
              </a:rPr>
              <a:t>to                                 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                                         cover the </a:t>
            </a:r>
            <a:r>
              <a:rPr lang="en-GB" sz="2000" dirty="0">
                <a:latin typeface="SassoonCRInfant" panose="02010503020300020003" pitchFamily="2" charset="0"/>
              </a:rPr>
              <a:t>nose, mouth and chin and you shouldn't </a:t>
            </a:r>
            <a:r>
              <a:rPr lang="en-GB" sz="2000" dirty="0" smtClean="0">
                <a:latin typeface="SassoonCRInfant" panose="02010503020300020003" pitchFamily="2" charset="0"/>
              </a:rPr>
              <a:t>touch                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                                                        the front </a:t>
            </a:r>
            <a:r>
              <a:rPr lang="en-GB" sz="2000" dirty="0">
                <a:latin typeface="SassoonCRInfant" panose="02010503020300020003" pitchFamily="2" charset="0"/>
              </a:rPr>
              <a:t>once it's on </a:t>
            </a:r>
            <a:endParaRPr lang="en-GB" sz="2000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latin typeface="SassoonCRInfant" panose="02010503020300020003" pitchFamily="2" charset="0"/>
              </a:rPr>
              <a:t> 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    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When </a:t>
            </a:r>
            <a:r>
              <a:rPr lang="en-GB" sz="2000" dirty="0">
                <a:latin typeface="SassoonCRInfant" panose="02010503020300020003" pitchFamily="2" charset="0"/>
              </a:rPr>
              <a:t>you take it off, try not to touch the part you’ve been </a:t>
            </a:r>
          </a:p>
          <a:p>
            <a:pPr algn="just" fontAlgn="base"/>
            <a:r>
              <a:rPr lang="en-GB" sz="2000" dirty="0" smtClean="0">
                <a:latin typeface="SassoonCRInfant" panose="02010503020300020003" pitchFamily="2" charset="0"/>
              </a:rPr>
              <a:t>                                                                breathing on</a:t>
            </a:r>
          </a:p>
          <a:p>
            <a:pPr algn="just" fontAlgn="base"/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solidFill>
                  <a:srgbClr val="201F1E"/>
                </a:solidFill>
                <a:latin typeface="Segoe UI"/>
              </a:rPr>
              <a:t/>
            </a:r>
            <a:br>
              <a:rPr lang="en-GB" dirty="0">
                <a:solidFill>
                  <a:srgbClr val="201F1E"/>
                </a:solidFill>
                <a:latin typeface="Segoe UI"/>
              </a:rPr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11637" r="10303" b="24569"/>
          <a:stretch/>
        </p:blipFill>
        <p:spPr bwMode="auto">
          <a:xfrm>
            <a:off x="315164" y="1594494"/>
            <a:ext cx="785611" cy="6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3" y="2737152"/>
            <a:ext cx="864518" cy="8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500+ Face Mask Pictures [HD] | Download Free Images on Unspl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30749" r="7319" b="34626"/>
          <a:stretch/>
        </p:blipFill>
        <p:spPr bwMode="auto">
          <a:xfrm>
            <a:off x="405882" y="4010653"/>
            <a:ext cx="2544901" cy="9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69" y="5313712"/>
            <a:ext cx="1395929" cy="139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81551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76" y="76472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GB" dirty="0">
                <a:solidFill>
                  <a:srgbClr val="4D4D4D"/>
                </a:solidFill>
                <a:latin typeface="SassoonCRInfant" panose="02010503020300020003" pitchFamily="2" charset="0"/>
              </a:rPr>
              <a:t> 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                                                  </a:t>
            </a:r>
            <a:r>
              <a:rPr lang="en-GB" dirty="0" smtClean="0">
                <a:latin typeface="SassoonCRInfant" panose="02010503020300020003" pitchFamily="2" charset="0"/>
              </a:rPr>
              <a:t>When </a:t>
            </a:r>
            <a:r>
              <a:rPr lang="en-GB" dirty="0">
                <a:latin typeface="SassoonCRInfant" panose="02010503020300020003" pitchFamily="2" charset="0"/>
              </a:rPr>
              <a:t>you're not using your face covering (for example, during class), it </a:t>
            </a:r>
            <a:r>
              <a:rPr lang="en-GB" dirty="0" smtClean="0">
                <a:latin typeface="SassoonCRInfant" panose="02010503020300020003" pitchFamily="2" charset="0"/>
              </a:rPr>
              <a:t>should</a:t>
            </a: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                   be </a:t>
            </a:r>
            <a:r>
              <a:rPr lang="en-GB" dirty="0">
                <a:latin typeface="SassoonCRInfant" panose="02010503020300020003" pitchFamily="2" charset="0"/>
              </a:rPr>
              <a:t>placed in a washable bag or container.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                    Avoid </a:t>
            </a:r>
            <a:r>
              <a:rPr lang="en-GB" dirty="0">
                <a:latin typeface="SassoonCRInfant" panose="02010503020300020003" pitchFamily="2" charset="0"/>
              </a:rPr>
              <a:t>placing it on surfaces, due </a:t>
            </a:r>
            <a:r>
              <a:rPr lang="en-GB" dirty="0" smtClean="0">
                <a:latin typeface="SassoonCRInfant" panose="02010503020300020003" pitchFamily="2" charset="0"/>
              </a:rPr>
              <a:t>to </a:t>
            </a:r>
            <a:r>
              <a:rPr lang="en-GB" dirty="0">
                <a:latin typeface="SassoonCRInfant" panose="02010503020300020003" pitchFamily="2" charset="0"/>
              </a:rPr>
              <a:t>the possibility of contamination.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                                     If </a:t>
            </a:r>
            <a:r>
              <a:rPr lang="en-GB" dirty="0">
                <a:latin typeface="SassoonCRInfant" panose="02010503020300020003" pitchFamily="2" charset="0"/>
              </a:rPr>
              <a:t>it's a fabric face covering, keep the face covering in a </a:t>
            </a:r>
            <a:r>
              <a:rPr lang="en-GB" dirty="0" smtClean="0">
                <a:latin typeface="SassoonCRInfant" panose="02010503020300020003" pitchFamily="2" charset="0"/>
              </a:rPr>
              <a:t>plastic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                                      </a:t>
            </a:r>
            <a:r>
              <a:rPr lang="en-GB" dirty="0">
                <a:latin typeface="SassoonCRInfant" panose="02010503020300020003" pitchFamily="2" charset="0"/>
              </a:rPr>
              <a:t>bag until you can wash it, then wash it at 60 degrees </a:t>
            </a:r>
            <a:r>
              <a:rPr lang="en-GB" dirty="0" smtClean="0">
                <a:latin typeface="SassoonCRInfant" panose="02010503020300020003" pitchFamily="2" charset="0"/>
              </a:rPr>
              <a:t>centigrade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                                     </a:t>
            </a:r>
            <a:r>
              <a:rPr lang="en-GB" dirty="0">
                <a:latin typeface="SassoonCRInfant" panose="02010503020300020003" pitchFamily="2" charset="0"/>
              </a:rPr>
              <a:t>after each day of use.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                                    It </a:t>
            </a:r>
            <a:r>
              <a:rPr lang="en-GB" dirty="0">
                <a:latin typeface="SassoonCRInfant" panose="02010503020300020003" pitchFamily="2" charset="0"/>
              </a:rPr>
              <a:t>can go in the wash with other laundry</a:t>
            </a:r>
            <a:r>
              <a:rPr lang="en-GB" dirty="0" smtClean="0">
                <a:latin typeface="SassoonCRInfant" panose="02010503020300020003" pitchFamily="2" charset="0"/>
              </a:rPr>
              <a:t>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                   If </a:t>
            </a:r>
            <a:r>
              <a:rPr lang="en-GB" dirty="0">
                <a:latin typeface="SassoonCRInfant" panose="02010503020300020003" pitchFamily="2" charset="0"/>
              </a:rPr>
              <a:t>you're using a disposable face covering, wrap it in a bag and put it </a:t>
            </a:r>
            <a:r>
              <a:rPr lang="en-GB" dirty="0" smtClean="0">
                <a:latin typeface="SassoonCRInfant" panose="02010503020300020003" pitchFamily="2" charset="0"/>
              </a:rPr>
              <a:t>in  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                      a bin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.</a:t>
            </a:r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11138" r="13070" b="13056"/>
          <a:stretch/>
        </p:blipFill>
        <p:spPr bwMode="auto">
          <a:xfrm>
            <a:off x="933803" y="676310"/>
            <a:ext cx="11007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9178" r="31807" b="6592"/>
          <a:stretch/>
        </p:blipFill>
        <p:spPr bwMode="auto">
          <a:xfrm>
            <a:off x="827584" y="4483269"/>
            <a:ext cx="1687132" cy="14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1648882" cy="1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58" y="5013194"/>
            <a:ext cx="1215805" cy="14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15160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3096344" cy="297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300" y="4590403"/>
            <a:ext cx="3980700" cy="223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paucity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indent="0" algn="ctr">
              <a:buNone/>
            </a:pP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Smallness in quantity or amounts; not enough of something.</a:t>
            </a:r>
          </a:p>
          <a:p>
            <a:pPr marL="0" lvl="0" indent="0">
              <a:buNone/>
            </a:pPr>
            <a:r>
              <a:rPr lang="en-GB" sz="2800" dirty="0" smtClean="0"/>
              <a:t>“There is a paucity of good news this year, so it’s nice to hear about something cheerful”</a:t>
            </a:r>
          </a:p>
          <a:p>
            <a:pPr marL="0" lvl="0" indent="0">
              <a:buNone/>
            </a:pPr>
            <a:r>
              <a:rPr lang="en-GB" sz="2800" dirty="0" smtClean="0"/>
              <a:t>“Remember you’re supposed to be wearing masks.  There is a paucity of them in evidence in this room” </a:t>
            </a:r>
            <a:r>
              <a:rPr lang="en-GB" sz="2800" i="1" dirty="0" smtClean="0"/>
              <a:t>(Mr. Stewart, 18/11/20)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148450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asgow City Parents Group (GCPG) on Twitter: &quot;#OutdoorLearning is  happening in Glasgow schools! 🎓🏫🍃🌞🌧💧🌬💛 Parents/carers, please  ensure your child has weather appropriate clothing for school to account  for plenty of outdoor learning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" y="20425"/>
            <a:ext cx="9144034" cy="457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96" y="4585185"/>
            <a:ext cx="89238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The weather will get cooler over the next few weeks and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months.  Please be prepared for Monday afternoons so you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can enjoy Outdoor Learning feeling warm, dry and happy. 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If it is wet, you will need to bring some wellies and a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waterproof jacket.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2040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4062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58"/>
            <a:ext cx="7804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If you wear a disposable mask, please cut the elastic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 before you put them in the bin. 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-9281" r="2093" b="9281"/>
          <a:stretch/>
        </p:blipFill>
        <p:spPr bwMode="auto">
          <a:xfrm rot="4711899">
            <a:off x="6854865" y="3480184"/>
            <a:ext cx="2436002" cy="22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705" y="6070318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This will help look after wild animals.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00655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39615</TotalTime>
  <Words>312</Words>
  <Application>Microsoft Office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4_Office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Word of the Week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Iain Stewart</cp:lastModifiedBy>
  <cp:revision>216</cp:revision>
  <dcterms:created xsi:type="dcterms:W3CDTF">2019-09-26T08:48:50Z</dcterms:created>
  <dcterms:modified xsi:type="dcterms:W3CDTF">2020-11-23T15:39:21Z</dcterms:modified>
</cp:coreProperties>
</file>