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83" r:id="rId2"/>
    <p:sldId id="280" r:id="rId3"/>
    <p:sldId id="313" r:id="rId4"/>
    <p:sldId id="260" r:id="rId5"/>
    <p:sldId id="258" r:id="rId6"/>
    <p:sldId id="263" r:id="rId7"/>
    <p:sldId id="314" r:id="rId8"/>
    <p:sldId id="315" r:id="rId9"/>
    <p:sldId id="266" r:id="rId10"/>
    <p:sldId id="284" r:id="rId11"/>
    <p:sldId id="285" r:id="rId12"/>
    <p:sldId id="271" r:id="rId13"/>
    <p:sldId id="291" r:id="rId14"/>
    <p:sldId id="286" r:id="rId15"/>
    <p:sldId id="272" r:id="rId16"/>
    <p:sldId id="275" r:id="rId17"/>
    <p:sldId id="287" r:id="rId18"/>
    <p:sldId id="288" r:id="rId19"/>
    <p:sldId id="289" r:id="rId20"/>
    <p:sldId id="290" r:id="rId21"/>
    <p:sldId id="292" r:id="rId22"/>
    <p:sldId id="298" r:id="rId23"/>
    <p:sldId id="299" r:id="rId24"/>
    <p:sldId id="300" r:id="rId25"/>
    <p:sldId id="293" r:id="rId26"/>
    <p:sldId id="294" r:id="rId27"/>
    <p:sldId id="276" r:id="rId28"/>
    <p:sldId id="295" r:id="rId29"/>
    <p:sldId id="301" r:id="rId30"/>
    <p:sldId id="302" r:id="rId31"/>
    <p:sldId id="303" r:id="rId32"/>
    <p:sldId id="304" r:id="rId33"/>
    <p:sldId id="305" r:id="rId34"/>
    <p:sldId id="306" r:id="rId35"/>
    <p:sldId id="269" r:id="rId36"/>
    <p:sldId id="311" r:id="rId37"/>
    <p:sldId id="307" r:id="rId38"/>
    <p:sldId id="309" r:id="rId39"/>
    <p:sldId id="308" r:id="rId40"/>
    <p:sldId id="310" r:id="rId41"/>
    <p:sldId id="268" r:id="rId42"/>
    <p:sldId id="279" r:id="rId43"/>
    <p:sldId id="270" r:id="rId44"/>
    <p:sldId id="312" r:id="rId45"/>
    <p:sldId id="267" r:id="rId46"/>
    <p:sldId id="316" r:id="rId47"/>
    <p:sldId id="278" r:id="rId48"/>
    <p:sldId id="317" r:id="rId49"/>
    <p:sldId id="318" r:id="rId50"/>
    <p:sldId id="319" r:id="rId51"/>
    <p:sldId id="320" r:id="rId52"/>
    <p:sldId id="321" r:id="rId53"/>
    <p:sldId id="322" r:id="rId54"/>
    <p:sldId id="277" r:id="rId5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>
        <p:scale>
          <a:sx n="94" d="100"/>
          <a:sy n="94" d="100"/>
        </p:scale>
        <p:origin x="-1320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DC092-3DA9-44DC-A838-89ED312D46D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8F1185-D0EE-4014-9F53-600091BF7E6A}">
      <dgm:prSet phldrT="[Text]"/>
      <dgm:spPr/>
      <dgm:t>
        <a:bodyPr/>
        <a:lstStyle/>
        <a:p>
          <a:r>
            <a:rPr lang="en-US"/>
            <a:t>S5 Pathway A</a:t>
          </a:r>
        </a:p>
      </dgm:t>
    </dgm:pt>
    <dgm:pt modelId="{2AE8BE57-E2BD-4CE9-B755-AF8732E71348}" type="parTrans" cxnId="{D05277E1-36D1-4D6A-8770-895FE5C6A7A8}">
      <dgm:prSet/>
      <dgm:spPr/>
      <dgm:t>
        <a:bodyPr/>
        <a:lstStyle/>
        <a:p>
          <a:endParaRPr lang="en-US"/>
        </a:p>
      </dgm:t>
    </dgm:pt>
    <dgm:pt modelId="{CFA3C734-5C90-4C05-ACB1-32231142BBDC}" type="sibTrans" cxnId="{D05277E1-36D1-4D6A-8770-895FE5C6A7A8}">
      <dgm:prSet/>
      <dgm:spPr/>
      <dgm:t>
        <a:bodyPr/>
        <a:lstStyle/>
        <a:p>
          <a:endParaRPr lang="en-US"/>
        </a:p>
      </dgm:t>
    </dgm:pt>
    <dgm:pt modelId="{F185EF4A-5C85-4445-AD94-D2CD104CCF55}">
      <dgm:prSet phldrT="[Text]"/>
      <dgm:spPr/>
      <dgm:t>
        <a:bodyPr/>
        <a:lstStyle/>
        <a:p>
          <a:r>
            <a:rPr lang="en-US"/>
            <a:t>SFW Courses</a:t>
          </a:r>
        </a:p>
      </dgm:t>
    </dgm:pt>
    <dgm:pt modelId="{248833A3-91A4-4BCB-8704-4FBE44694845}" type="parTrans" cxnId="{171B3FF7-6B20-4C46-B5D8-46506592BC6B}">
      <dgm:prSet/>
      <dgm:spPr/>
      <dgm:t>
        <a:bodyPr/>
        <a:lstStyle/>
        <a:p>
          <a:endParaRPr lang="en-US"/>
        </a:p>
      </dgm:t>
    </dgm:pt>
    <dgm:pt modelId="{4BCFE2C1-4771-4A2B-94FC-04A28CBA719C}" type="sibTrans" cxnId="{171B3FF7-6B20-4C46-B5D8-46506592BC6B}">
      <dgm:prSet/>
      <dgm:spPr/>
      <dgm:t>
        <a:bodyPr/>
        <a:lstStyle/>
        <a:p>
          <a:endParaRPr lang="en-US"/>
        </a:p>
      </dgm:t>
    </dgm:pt>
    <dgm:pt modelId="{21602733-5553-418E-B405-030F8684B96A}">
      <dgm:prSet phldrT="[Text]"/>
      <dgm:spPr/>
      <dgm:t>
        <a:bodyPr/>
        <a:lstStyle/>
        <a:p>
          <a:r>
            <a:rPr lang="en-US"/>
            <a:t>RBV</a:t>
          </a:r>
        </a:p>
      </dgm:t>
    </dgm:pt>
    <dgm:pt modelId="{7C0C3D33-FAB7-4E28-8739-22A114ED2B1D}" type="parTrans" cxnId="{70717292-3B4C-4C48-8301-5EBF1B576275}">
      <dgm:prSet/>
      <dgm:spPr/>
      <dgm:t>
        <a:bodyPr/>
        <a:lstStyle/>
        <a:p>
          <a:endParaRPr lang="en-US"/>
        </a:p>
      </dgm:t>
    </dgm:pt>
    <dgm:pt modelId="{2A18C154-FF0C-4E31-A762-64940623A1E0}" type="sibTrans" cxnId="{70717292-3B4C-4C48-8301-5EBF1B576275}">
      <dgm:prSet/>
      <dgm:spPr/>
      <dgm:t>
        <a:bodyPr/>
        <a:lstStyle/>
        <a:p>
          <a:endParaRPr lang="en-US"/>
        </a:p>
      </dgm:t>
    </dgm:pt>
    <dgm:pt modelId="{B7FC43E3-10BC-4C04-959B-BAB275E2D30C}">
      <dgm:prSet phldrT="[Text]"/>
      <dgm:spPr/>
      <dgm:t>
        <a:bodyPr/>
        <a:lstStyle/>
        <a:p>
          <a:r>
            <a:rPr lang="en-US" b="1" u="sng"/>
            <a:t>Lifeskills</a:t>
          </a:r>
          <a:r>
            <a:rPr lang="en-US"/>
            <a:t> </a:t>
          </a:r>
        </a:p>
      </dgm:t>
    </dgm:pt>
    <dgm:pt modelId="{D017F802-0F16-48CC-952A-3C455217550A}" type="parTrans" cxnId="{5BD28FF5-71D1-49D7-B41F-667FAA5D5753}">
      <dgm:prSet/>
      <dgm:spPr/>
      <dgm:t>
        <a:bodyPr/>
        <a:lstStyle/>
        <a:p>
          <a:endParaRPr lang="en-US"/>
        </a:p>
      </dgm:t>
    </dgm:pt>
    <dgm:pt modelId="{47AE0A3A-EACD-49C2-84B2-0F0EBC38C798}" type="sibTrans" cxnId="{5BD28FF5-71D1-49D7-B41F-667FAA5D5753}">
      <dgm:prSet/>
      <dgm:spPr/>
      <dgm:t>
        <a:bodyPr/>
        <a:lstStyle/>
        <a:p>
          <a:endParaRPr lang="en-US"/>
        </a:p>
      </dgm:t>
    </dgm:pt>
    <dgm:pt modelId="{7A29D086-B202-4A84-B740-CDCCD2CCBE87}">
      <dgm:prSet phldrT="[Text]"/>
      <dgm:spPr/>
      <dgm:t>
        <a:bodyPr/>
        <a:lstStyle/>
        <a:p>
          <a:r>
            <a:rPr lang="en-US" b="1">
              <a:solidFill>
                <a:srgbClr val="FF0000"/>
              </a:solidFill>
            </a:rPr>
            <a:t>Extended Work Placement </a:t>
          </a:r>
        </a:p>
      </dgm:t>
    </dgm:pt>
    <dgm:pt modelId="{39A45021-F730-4EA1-9414-C80F3F78BF39}" type="parTrans" cxnId="{DE61583C-E0B2-44F8-B5B1-CCEF45A56B84}">
      <dgm:prSet/>
      <dgm:spPr/>
      <dgm:t>
        <a:bodyPr/>
        <a:lstStyle/>
        <a:p>
          <a:endParaRPr lang="en-US"/>
        </a:p>
      </dgm:t>
    </dgm:pt>
    <dgm:pt modelId="{3B5DB0F2-7ABF-4AB1-940A-9CC4109D35A2}" type="sibTrans" cxnId="{DE61583C-E0B2-44F8-B5B1-CCEF45A56B84}">
      <dgm:prSet/>
      <dgm:spPr/>
      <dgm:t>
        <a:bodyPr/>
        <a:lstStyle/>
        <a:p>
          <a:endParaRPr lang="en-US"/>
        </a:p>
      </dgm:t>
    </dgm:pt>
    <dgm:pt modelId="{3F5F39A4-246C-47DA-B6BD-EE3A313D54B7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2 </a:t>
          </a:r>
          <a:r>
            <a:rPr lang="en-US" b="1" dirty="0" smtClean="0">
              <a:solidFill>
                <a:srgbClr val="FF0000"/>
              </a:solidFill>
            </a:rPr>
            <a:t>weeks </a:t>
          </a:r>
          <a:r>
            <a:rPr lang="en-US" b="1" dirty="0">
              <a:solidFill>
                <a:srgbClr val="FF0000"/>
              </a:solidFill>
            </a:rPr>
            <a:t>Work Experience </a:t>
          </a:r>
        </a:p>
      </dgm:t>
    </dgm:pt>
    <dgm:pt modelId="{7C7E2CAF-FF57-4E53-9D55-43F1537E7374}" type="parTrans" cxnId="{3BB39F96-B9CD-419C-AFA6-2F370E4F1E5B}">
      <dgm:prSet/>
      <dgm:spPr/>
      <dgm:t>
        <a:bodyPr/>
        <a:lstStyle/>
        <a:p>
          <a:endParaRPr lang="en-US"/>
        </a:p>
      </dgm:t>
    </dgm:pt>
    <dgm:pt modelId="{50BDE3FA-CD1C-4AC0-9CC0-C7FE3DEB9E46}" type="sibTrans" cxnId="{3BB39F96-B9CD-419C-AFA6-2F370E4F1E5B}">
      <dgm:prSet/>
      <dgm:spPr/>
      <dgm:t>
        <a:bodyPr/>
        <a:lstStyle/>
        <a:p>
          <a:endParaRPr lang="en-US"/>
        </a:p>
      </dgm:t>
    </dgm:pt>
    <dgm:pt modelId="{467A8810-F2CF-420D-89D6-B5B7D17DD5A8}">
      <dgm:prSet phldrT="[Text]"/>
      <dgm:spPr/>
      <dgm:t>
        <a:bodyPr/>
        <a:lstStyle/>
        <a:p>
          <a:r>
            <a:rPr lang="en-US"/>
            <a:t>Volunteering Award</a:t>
          </a:r>
        </a:p>
      </dgm:t>
    </dgm:pt>
    <dgm:pt modelId="{F45D6FFE-5826-48D6-A250-7EC0090B99E7}" type="parTrans" cxnId="{3E89D1FC-2831-4657-9BB8-FC0496C909EE}">
      <dgm:prSet/>
      <dgm:spPr/>
      <dgm:t>
        <a:bodyPr/>
        <a:lstStyle/>
        <a:p>
          <a:endParaRPr lang="en-US"/>
        </a:p>
      </dgm:t>
    </dgm:pt>
    <dgm:pt modelId="{BC904B5F-60EE-485C-A7CB-64B0908FE7F9}" type="sibTrans" cxnId="{3E89D1FC-2831-4657-9BB8-FC0496C909EE}">
      <dgm:prSet/>
      <dgm:spPr/>
      <dgm:t>
        <a:bodyPr/>
        <a:lstStyle/>
        <a:p>
          <a:endParaRPr lang="en-US"/>
        </a:p>
      </dgm:t>
    </dgm:pt>
    <dgm:pt modelId="{59F75A5E-EE07-4D2D-A3E5-F20E5589D171}">
      <dgm:prSet phldrT="[Text]"/>
      <dgm:spPr/>
      <dgm:t>
        <a:bodyPr/>
        <a:lstStyle/>
        <a:p>
          <a:r>
            <a:rPr lang="en-US"/>
            <a:t>S6 Pathway A</a:t>
          </a:r>
        </a:p>
      </dgm:t>
    </dgm:pt>
    <dgm:pt modelId="{2939384F-ED35-4DEF-86D4-EBFC24D589C9}" type="parTrans" cxnId="{87AF9858-B6E1-4C1E-A106-D2BEFFAA7B0C}">
      <dgm:prSet/>
      <dgm:spPr/>
      <dgm:t>
        <a:bodyPr/>
        <a:lstStyle/>
        <a:p>
          <a:endParaRPr lang="en-US"/>
        </a:p>
      </dgm:t>
    </dgm:pt>
    <dgm:pt modelId="{18D9401B-D781-47D2-BD22-31DFEA89003E}" type="sibTrans" cxnId="{87AF9858-B6E1-4C1E-A106-D2BEFFAA7B0C}">
      <dgm:prSet/>
      <dgm:spPr/>
      <dgm:t>
        <a:bodyPr/>
        <a:lstStyle/>
        <a:p>
          <a:endParaRPr lang="en-US"/>
        </a:p>
      </dgm:t>
    </dgm:pt>
    <dgm:pt modelId="{48D25092-643B-4F35-B76B-36C781EE18C7}">
      <dgm:prSet phldrT="[Text]"/>
      <dgm:spPr/>
      <dgm:t>
        <a:bodyPr/>
        <a:lstStyle/>
        <a:p>
          <a:r>
            <a:rPr lang="en-US" dirty="0"/>
            <a:t>SFW Courses</a:t>
          </a:r>
        </a:p>
      </dgm:t>
    </dgm:pt>
    <dgm:pt modelId="{3F52634B-0134-458A-9B59-1970886E23FF}" type="parTrans" cxnId="{78D9DAE1-D407-4A5A-BD2C-39B8948507B0}">
      <dgm:prSet/>
      <dgm:spPr/>
      <dgm:t>
        <a:bodyPr/>
        <a:lstStyle/>
        <a:p>
          <a:endParaRPr lang="en-US"/>
        </a:p>
      </dgm:t>
    </dgm:pt>
    <dgm:pt modelId="{47B1E275-36AD-49D0-8EDF-91AFE0532EE9}" type="sibTrans" cxnId="{78D9DAE1-D407-4A5A-BD2C-39B8948507B0}">
      <dgm:prSet/>
      <dgm:spPr/>
      <dgm:t>
        <a:bodyPr/>
        <a:lstStyle/>
        <a:p>
          <a:endParaRPr lang="en-US"/>
        </a:p>
      </dgm:t>
    </dgm:pt>
    <dgm:pt modelId="{653A0EF0-83AB-4367-ACE5-2442C8F0B639}">
      <dgm:prSet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Personal Finance</a:t>
          </a:r>
          <a:endParaRPr lang="en-US" b="1" dirty="0">
            <a:solidFill>
              <a:srgbClr val="FF0000"/>
            </a:solidFill>
          </a:endParaRPr>
        </a:p>
      </dgm:t>
    </dgm:pt>
    <dgm:pt modelId="{075F8FF0-4CE7-4201-A16A-2E7DC9AD6E68}" type="parTrans" cxnId="{1C7DBE36-7A45-4524-B773-A77CE0C18BF2}">
      <dgm:prSet/>
      <dgm:spPr/>
      <dgm:t>
        <a:bodyPr/>
        <a:lstStyle/>
        <a:p>
          <a:endParaRPr lang="en-US"/>
        </a:p>
      </dgm:t>
    </dgm:pt>
    <dgm:pt modelId="{167166EC-23C9-45F5-9BF1-5AD254C1AC21}" type="sibTrans" cxnId="{1C7DBE36-7A45-4524-B773-A77CE0C18BF2}">
      <dgm:prSet/>
      <dgm:spPr/>
      <dgm:t>
        <a:bodyPr/>
        <a:lstStyle/>
        <a:p>
          <a:endParaRPr lang="en-US"/>
        </a:p>
      </dgm:t>
    </dgm:pt>
    <dgm:pt modelId="{18176F2A-8494-44F0-BD0A-A9D3F64CECFE}">
      <dgm:prSet/>
      <dgm:spPr/>
      <dgm:t>
        <a:bodyPr/>
        <a:lstStyle/>
        <a:p>
          <a:r>
            <a:rPr lang="en-US" b="1" u="sng" dirty="0" err="1"/>
            <a:t>Lifeskills</a:t>
          </a:r>
          <a:r>
            <a:rPr lang="en-US" dirty="0"/>
            <a:t> </a:t>
          </a:r>
        </a:p>
      </dgm:t>
    </dgm:pt>
    <dgm:pt modelId="{02AD49FA-9888-4AEB-9BE5-AB9AD8388E2C}" type="parTrans" cxnId="{3E31C499-1C08-4C97-B7D0-DA8299ECB925}">
      <dgm:prSet/>
      <dgm:spPr/>
      <dgm:t>
        <a:bodyPr/>
        <a:lstStyle/>
        <a:p>
          <a:endParaRPr lang="en-US"/>
        </a:p>
      </dgm:t>
    </dgm:pt>
    <dgm:pt modelId="{EE8DE888-7D72-4B89-866D-AD56FE57C448}" type="sibTrans" cxnId="{3E31C499-1C08-4C97-B7D0-DA8299ECB925}">
      <dgm:prSet/>
      <dgm:spPr/>
      <dgm:t>
        <a:bodyPr/>
        <a:lstStyle/>
        <a:p>
          <a:endParaRPr lang="en-US"/>
        </a:p>
      </dgm:t>
    </dgm:pt>
    <dgm:pt modelId="{B6811554-38A7-4B29-A21B-18E01145398D}">
      <dgm:prSet/>
      <dgm:spPr/>
      <dgm:t>
        <a:bodyPr/>
        <a:lstStyle/>
        <a:p>
          <a:r>
            <a:rPr lang="en-US" b="1">
              <a:solidFill>
                <a:srgbClr val="FF0000"/>
              </a:solidFill>
            </a:rPr>
            <a:t>Independant Living Skills Course</a:t>
          </a:r>
        </a:p>
      </dgm:t>
    </dgm:pt>
    <dgm:pt modelId="{9AA4BC85-1E6F-47DF-BCB0-62F0E9226713}" type="parTrans" cxnId="{7D6F29F3-6C15-4AD3-A198-4BD035587885}">
      <dgm:prSet/>
      <dgm:spPr/>
      <dgm:t>
        <a:bodyPr/>
        <a:lstStyle/>
        <a:p>
          <a:endParaRPr lang="en-US"/>
        </a:p>
      </dgm:t>
    </dgm:pt>
    <dgm:pt modelId="{4F2C3C47-DAA9-47D7-8D95-E97EA4B5CCC7}" type="sibTrans" cxnId="{7D6F29F3-6C15-4AD3-A198-4BD035587885}">
      <dgm:prSet/>
      <dgm:spPr/>
      <dgm:t>
        <a:bodyPr/>
        <a:lstStyle/>
        <a:p>
          <a:endParaRPr lang="en-US"/>
        </a:p>
      </dgm:t>
    </dgm:pt>
    <dgm:pt modelId="{759DB5C3-F61C-40C2-B4E2-06D74B599A1B}">
      <dgm:prSet/>
      <dgm:spPr/>
      <dgm:t>
        <a:bodyPr/>
        <a:lstStyle/>
        <a:p>
          <a:r>
            <a:rPr lang="en-US" b="1">
              <a:solidFill>
                <a:srgbClr val="FF0000"/>
              </a:solidFill>
            </a:rPr>
            <a:t>2 weeks Work Experience for all</a:t>
          </a:r>
        </a:p>
      </dgm:t>
    </dgm:pt>
    <dgm:pt modelId="{E73070F4-C625-48A1-901C-D944A052404B}" type="parTrans" cxnId="{F008AFA9-4A19-41E8-B091-34C64928BDCB}">
      <dgm:prSet/>
      <dgm:spPr/>
      <dgm:t>
        <a:bodyPr/>
        <a:lstStyle/>
        <a:p>
          <a:endParaRPr lang="en-US"/>
        </a:p>
      </dgm:t>
    </dgm:pt>
    <dgm:pt modelId="{CB2C505F-F215-4593-9820-88B8F15EAFBC}" type="sibTrans" cxnId="{F008AFA9-4A19-41E8-B091-34C64928BDCB}">
      <dgm:prSet/>
      <dgm:spPr/>
      <dgm:t>
        <a:bodyPr/>
        <a:lstStyle/>
        <a:p>
          <a:endParaRPr lang="en-US"/>
        </a:p>
      </dgm:t>
    </dgm:pt>
    <dgm:pt modelId="{08F46991-3907-4BC2-9906-A6F8FFF3E59D}">
      <dgm:prSet/>
      <dgm:spPr/>
      <dgm:t>
        <a:bodyPr/>
        <a:lstStyle/>
        <a:p>
          <a:r>
            <a:rPr lang="en-US"/>
            <a:t>Volunteering Award</a:t>
          </a:r>
        </a:p>
      </dgm:t>
    </dgm:pt>
    <dgm:pt modelId="{8856B587-E185-4A1D-9F32-B68217E8B12C}" type="parTrans" cxnId="{8066612E-58E9-494E-A106-7BBF72177AEE}">
      <dgm:prSet/>
      <dgm:spPr/>
      <dgm:t>
        <a:bodyPr/>
        <a:lstStyle/>
        <a:p>
          <a:endParaRPr lang="en-US"/>
        </a:p>
      </dgm:t>
    </dgm:pt>
    <dgm:pt modelId="{EE784DDF-53C0-46CD-B61A-DAEE9D5C4CE6}" type="sibTrans" cxnId="{8066612E-58E9-494E-A106-7BBF72177AEE}">
      <dgm:prSet/>
      <dgm:spPr/>
      <dgm:t>
        <a:bodyPr/>
        <a:lstStyle/>
        <a:p>
          <a:endParaRPr lang="en-US"/>
        </a:p>
      </dgm:t>
    </dgm:pt>
    <dgm:pt modelId="{2F527551-31BD-4887-93AF-449CB8B31224}">
      <dgm:prSet phldrT="[Text]"/>
      <dgm:spPr/>
      <dgm:t>
        <a:bodyPr/>
        <a:lstStyle/>
        <a:p>
          <a:r>
            <a:rPr lang="en-US"/>
            <a:t>College Transition Programme (if leaving at end of year)</a:t>
          </a:r>
        </a:p>
      </dgm:t>
    </dgm:pt>
    <dgm:pt modelId="{7D13AB53-C849-49AA-809E-1CC4ED0D43C7}" type="parTrans" cxnId="{3AEC6C45-2149-4EB1-86B0-3D99FE10AA96}">
      <dgm:prSet/>
      <dgm:spPr/>
      <dgm:t>
        <a:bodyPr/>
        <a:lstStyle/>
        <a:p>
          <a:endParaRPr lang="en-US"/>
        </a:p>
      </dgm:t>
    </dgm:pt>
    <dgm:pt modelId="{56697506-B1CF-44E6-9A8C-BE98C0F132C0}" type="sibTrans" cxnId="{3AEC6C45-2149-4EB1-86B0-3D99FE10AA96}">
      <dgm:prSet/>
      <dgm:spPr/>
      <dgm:t>
        <a:bodyPr/>
        <a:lstStyle/>
        <a:p>
          <a:endParaRPr lang="en-US"/>
        </a:p>
      </dgm:t>
    </dgm:pt>
    <dgm:pt modelId="{2557CC5A-1009-43EA-B284-C1D5C4E9A3E5}">
      <dgm:prSet/>
      <dgm:spPr/>
      <dgm:t>
        <a:bodyPr/>
        <a:lstStyle/>
        <a:p>
          <a:r>
            <a:rPr lang="en-US"/>
            <a:t>College Transition Programme</a:t>
          </a:r>
        </a:p>
      </dgm:t>
    </dgm:pt>
    <dgm:pt modelId="{30FEF97D-1773-43FC-A760-63B61A029E23}" type="parTrans" cxnId="{1E2ADC8F-F13D-45A8-9460-FA9C2DEF6389}">
      <dgm:prSet/>
      <dgm:spPr/>
      <dgm:t>
        <a:bodyPr/>
        <a:lstStyle/>
        <a:p>
          <a:endParaRPr lang="en-US"/>
        </a:p>
      </dgm:t>
    </dgm:pt>
    <dgm:pt modelId="{71C58FAD-D741-4D15-B307-A45B38F93C33}" type="sibTrans" cxnId="{1E2ADC8F-F13D-45A8-9460-FA9C2DEF6389}">
      <dgm:prSet/>
      <dgm:spPr/>
      <dgm:t>
        <a:bodyPr/>
        <a:lstStyle/>
        <a:p>
          <a:endParaRPr lang="en-US"/>
        </a:p>
      </dgm:t>
    </dgm:pt>
    <dgm:pt modelId="{318B5821-C2A2-4BBE-8AE3-6786DA5303E2}">
      <dgm:prSet/>
      <dgm:spPr/>
      <dgm:t>
        <a:bodyPr/>
        <a:lstStyle/>
        <a:p>
          <a:r>
            <a:rPr lang="en-US" dirty="0"/>
            <a:t>5 </a:t>
          </a:r>
          <a:r>
            <a:rPr lang="en-US" dirty="0" smtClean="0"/>
            <a:t>NQ's including </a:t>
          </a:r>
          <a:r>
            <a:rPr lang="en-US" dirty="0" err="1" smtClean="0"/>
            <a:t>Maths</a:t>
          </a:r>
          <a:r>
            <a:rPr lang="en-US" dirty="0" smtClean="0"/>
            <a:t> &amp; English</a:t>
          </a:r>
          <a:endParaRPr lang="en-US" dirty="0"/>
        </a:p>
      </dgm:t>
    </dgm:pt>
    <dgm:pt modelId="{D8BCBB6A-3696-455C-BB91-26740650EAC9}" type="parTrans" cxnId="{BE99D8BD-763B-494F-AEA6-CC91E7E73D6F}">
      <dgm:prSet/>
      <dgm:spPr/>
      <dgm:t>
        <a:bodyPr/>
        <a:lstStyle/>
        <a:p>
          <a:endParaRPr lang="en-US"/>
        </a:p>
      </dgm:t>
    </dgm:pt>
    <dgm:pt modelId="{F3D7CFBE-8940-4973-AAED-C9FBAA991A44}" type="sibTrans" cxnId="{BE99D8BD-763B-494F-AEA6-CC91E7E73D6F}">
      <dgm:prSet/>
      <dgm:spPr/>
      <dgm:t>
        <a:bodyPr/>
        <a:lstStyle/>
        <a:p>
          <a:endParaRPr lang="en-US"/>
        </a:p>
      </dgm:t>
    </dgm:pt>
    <dgm:pt modelId="{185A8FFE-BC7E-428B-82D1-87FABEE21D50}">
      <dgm:prSet/>
      <dgm:spPr/>
      <dgm:t>
        <a:bodyPr/>
        <a:lstStyle/>
        <a:p>
          <a:r>
            <a:rPr lang="en-US"/>
            <a:t>RBV</a:t>
          </a:r>
        </a:p>
      </dgm:t>
    </dgm:pt>
    <dgm:pt modelId="{C26FC02C-47F0-425D-8CAC-92E5AD1A870B}" type="parTrans" cxnId="{EB346763-642F-4EC1-BB1A-502A463B9413}">
      <dgm:prSet/>
      <dgm:spPr/>
      <dgm:t>
        <a:bodyPr/>
        <a:lstStyle/>
        <a:p>
          <a:endParaRPr lang="en-US"/>
        </a:p>
      </dgm:t>
    </dgm:pt>
    <dgm:pt modelId="{85E682C7-32C4-4B77-9F53-B71C3BC8AB2E}" type="sibTrans" cxnId="{EB346763-642F-4EC1-BB1A-502A463B9413}">
      <dgm:prSet/>
      <dgm:spPr/>
      <dgm:t>
        <a:bodyPr/>
        <a:lstStyle/>
        <a:p>
          <a:endParaRPr lang="en-US"/>
        </a:p>
      </dgm:t>
    </dgm:pt>
    <dgm:pt modelId="{2B2EADBC-07E2-449D-92F2-2A0229CE405A}">
      <dgm:prSet/>
      <dgm:spPr/>
      <dgm:t>
        <a:bodyPr/>
        <a:lstStyle/>
        <a:p>
          <a:r>
            <a:rPr lang="en-US" b="1" u="sng"/>
            <a:t>Lifeskills</a:t>
          </a:r>
        </a:p>
      </dgm:t>
    </dgm:pt>
    <dgm:pt modelId="{AF6999DF-DD5F-4C1D-95F2-0B6F411EB1AB}" type="parTrans" cxnId="{A763B4F5-5C47-44C4-80D3-1ED0469A2286}">
      <dgm:prSet/>
      <dgm:spPr/>
      <dgm:t>
        <a:bodyPr/>
        <a:lstStyle/>
        <a:p>
          <a:endParaRPr lang="en-US"/>
        </a:p>
      </dgm:t>
    </dgm:pt>
    <dgm:pt modelId="{007BDAFF-9D0B-4EAE-8BE6-850F298DD6A2}" type="sibTrans" cxnId="{A763B4F5-5C47-44C4-80D3-1ED0469A2286}">
      <dgm:prSet/>
      <dgm:spPr/>
      <dgm:t>
        <a:bodyPr/>
        <a:lstStyle/>
        <a:p>
          <a:endParaRPr lang="en-US"/>
        </a:p>
      </dgm:t>
    </dgm:pt>
    <dgm:pt modelId="{4BC19054-2C24-478C-954D-F6016611B498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1 Week Work Experience</a:t>
          </a:r>
        </a:p>
      </dgm:t>
    </dgm:pt>
    <dgm:pt modelId="{B0FF9F65-1D32-415F-BBCB-61FF14AE8794}" type="parTrans" cxnId="{50AD1431-8715-4DED-A342-A05977030098}">
      <dgm:prSet/>
      <dgm:spPr/>
      <dgm:t>
        <a:bodyPr/>
        <a:lstStyle/>
        <a:p>
          <a:endParaRPr lang="en-US"/>
        </a:p>
      </dgm:t>
    </dgm:pt>
    <dgm:pt modelId="{3483EAE2-D88D-4510-AA73-8031755511D5}" type="sibTrans" cxnId="{50AD1431-8715-4DED-A342-A05977030098}">
      <dgm:prSet/>
      <dgm:spPr/>
      <dgm:t>
        <a:bodyPr/>
        <a:lstStyle/>
        <a:p>
          <a:endParaRPr lang="en-US"/>
        </a:p>
      </dgm:t>
    </dgm:pt>
    <dgm:pt modelId="{097645BF-0E35-40A4-9DDC-05BCF709FB9A}">
      <dgm:prSet phldrT="[Text]"/>
      <dgm:spPr/>
      <dgm:t>
        <a:bodyPr/>
        <a:lstStyle/>
        <a:p>
          <a:r>
            <a:rPr lang="en-US"/>
            <a:t>Personal Development /Achievement Awards</a:t>
          </a:r>
        </a:p>
      </dgm:t>
    </dgm:pt>
    <dgm:pt modelId="{DE848D9B-6876-4A90-8E33-858A88D45550}" type="parTrans" cxnId="{BFD4BCF5-B1EB-431C-8424-1C8F85A938A7}">
      <dgm:prSet/>
      <dgm:spPr/>
      <dgm:t>
        <a:bodyPr/>
        <a:lstStyle/>
        <a:p>
          <a:endParaRPr lang="en-US"/>
        </a:p>
      </dgm:t>
    </dgm:pt>
    <dgm:pt modelId="{5C9574B8-B35A-4701-A637-3632755D956D}" type="sibTrans" cxnId="{BFD4BCF5-B1EB-431C-8424-1C8F85A938A7}">
      <dgm:prSet/>
      <dgm:spPr/>
      <dgm:t>
        <a:bodyPr/>
        <a:lstStyle/>
        <a:p>
          <a:endParaRPr lang="en-US"/>
        </a:p>
      </dgm:t>
    </dgm:pt>
    <dgm:pt modelId="{3CF59641-EDEC-4B92-A675-FAAC0C367CDF}">
      <dgm:prSet phldrT="[Text]"/>
      <dgm:spPr/>
      <dgm:t>
        <a:bodyPr/>
        <a:lstStyle/>
        <a:p>
          <a:r>
            <a:rPr lang="en-US" b="1">
              <a:solidFill>
                <a:srgbClr val="FF0000"/>
              </a:solidFill>
            </a:rPr>
            <a:t>Independant Living Skills</a:t>
          </a:r>
        </a:p>
      </dgm:t>
    </dgm:pt>
    <dgm:pt modelId="{DF860B8A-04DF-4784-89F7-6992DEEEAAB3}" type="sibTrans" cxnId="{662896B6-D157-405E-B6D4-A5F5E8AD980F}">
      <dgm:prSet/>
      <dgm:spPr/>
      <dgm:t>
        <a:bodyPr/>
        <a:lstStyle/>
        <a:p>
          <a:endParaRPr lang="en-US"/>
        </a:p>
      </dgm:t>
    </dgm:pt>
    <dgm:pt modelId="{91C2E513-1113-43E0-9490-8AB3BB7FD493}" type="parTrans" cxnId="{662896B6-D157-405E-B6D4-A5F5E8AD980F}">
      <dgm:prSet/>
      <dgm:spPr/>
      <dgm:t>
        <a:bodyPr/>
        <a:lstStyle/>
        <a:p>
          <a:endParaRPr lang="en-US"/>
        </a:p>
      </dgm:t>
    </dgm:pt>
    <dgm:pt modelId="{6487F6EE-C5F4-44F1-8C2B-FD7A3293E57D}">
      <dgm:prSet phldrT="[Text]"/>
      <dgm:spPr/>
      <dgm:t>
        <a:bodyPr/>
        <a:lstStyle/>
        <a:p>
          <a:r>
            <a:rPr lang="en-US" b="1">
              <a:solidFill>
                <a:srgbClr val="FF0000"/>
              </a:solidFill>
            </a:rPr>
            <a:t>MHWB Award</a:t>
          </a:r>
        </a:p>
      </dgm:t>
    </dgm:pt>
    <dgm:pt modelId="{8FA08057-2A7C-46DC-B9FA-8AFDAABDB14D}" type="parTrans" cxnId="{634C1170-F791-4724-934F-9DF7147FC9A0}">
      <dgm:prSet/>
      <dgm:spPr/>
      <dgm:t>
        <a:bodyPr/>
        <a:lstStyle/>
        <a:p>
          <a:endParaRPr lang="en-US"/>
        </a:p>
      </dgm:t>
    </dgm:pt>
    <dgm:pt modelId="{E54E6EE4-EB11-4619-9889-E207553C87FE}" type="sibTrans" cxnId="{634C1170-F791-4724-934F-9DF7147FC9A0}">
      <dgm:prSet/>
      <dgm:spPr/>
      <dgm:t>
        <a:bodyPr/>
        <a:lstStyle/>
        <a:p>
          <a:endParaRPr lang="en-US"/>
        </a:p>
      </dgm:t>
    </dgm:pt>
    <dgm:pt modelId="{5F6297B2-BAD9-40AC-9119-CDED98586C0D}">
      <dgm:prSet phldrT="[Text]"/>
      <dgm:spPr/>
      <dgm:t>
        <a:bodyPr/>
        <a:lstStyle/>
        <a:p>
          <a:r>
            <a:rPr lang="en-US"/>
            <a:t>Access to WLC 16+ courses</a:t>
          </a:r>
        </a:p>
      </dgm:t>
    </dgm:pt>
    <dgm:pt modelId="{13CDE12F-3718-42DF-BE9D-C94B58903B9F}" type="parTrans" cxnId="{5B01E194-D67A-4A1C-AB10-6646F1E9A08A}">
      <dgm:prSet/>
      <dgm:spPr/>
      <dgm:t>
        <a:bodyPr/>
        <a:lstStyle/>
        <a:p>
          <a:endParaRPr lang="en-US"/>
        </a:p>
      </dgm:t>
    </dgm:pt>
    <dgm:pt modelId="{F97601BA-B75B-4454-A77B-A7BB49DB07E0}" type="sibTrans" cxnId="{5B01E194-D67A-4A1C-AB10-6646F1E9A08A}">
      <dgm:prSet/>
      <dgm:spPr/>
      <dgm:t>
        <a:bodyPr/>
        <a:lstStyle/>
        <a:p>
          <a:endParaRPr lang="en-US"/>
        </a:p>
      </dgm:t>
    </dgm:pt>
    <dgm:pt modelId="{A322AC26-A4FC-466F-9489-F54EEB49CECF}">
      <dgm:prSet/>
      <dgm:spPr/>
      <dgm:t>
        <a:bodyPr/>
        <a:lstStyle/>
        <a:p>
          <a:r>
            <a:rPr lang="en-US" dirty="0"/>
            <a:t>PE</a:t>
          </a:r>
        </a:p>
      </dgm:t>
    </dgm:pt>
    <dgm:pt modelId="{1EA5C542-0F9E-4B80-A8DE-CF921E7706DE}" type="parTrans" cxnId="{1107C2D0-EF7C-4740-8E21-5E38CE46C9EA}">
      <dgm:prSet/>
      <dgm:spPr/>
      <dgm:t>
        <a:bodyPr/>
        <a:lstStyle/>
        <a:p>
          <a:endParaRPr lang="en-US"/>
        </a:p>
      </dgm:t>
    </dgm:pt>
    <dgm:pt modelId="{F399681D-D746-45A5-905B-E0159F84FBFB}" type="sibTrans" cxnId="{1107C2D0-EF7C-4740-8E21-5E38CE46C9EA}">
      <dgm:prSet/>
      <dgm:spPr/>
      <dgm:t>
        <a:bodyPr/>
        <a:lstStyle/>
        <a:p>
          <a:endParaRPr lang="en-US"/>
        </a:p>
      </dgm:t>
    </dgm:pt>
    <dgm:pt modelId="{A2E8F652-503B-4776-BC0B-C022604B1B30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PE</a:t>
          </a:r>
        </a:p>
      </dgm:t>
    </dgm:pt>
    <dgm:pt modelId="{6265227F-3A37-4689-8467-E82C8D6EB70C}" type="parTrans" cxnId="{8607A5A3-C84D-49EC-8C3A-E0619037BCB8}">
      <dgm:prSet/>
      <dgm:spPr/>
      <dgm:t>
        <a:bodyPr/>
        <a:lstStyle/>
        <a:p>
          <a:endParaRPr lang="en-US"/>
        </a:p>
      </dgm:t>
    </dgm:pt>
    <dgm:pt modelId="{06C8424E-64E8-4C13-A0DD-E6BB1A95871D}" type="sibTrans" cxnId="{8607A5A3-C84D-49EC-8C3A-E0619037BCB8}">
      <dgm:prSet/>
      <dgm:spPr/>
      <dgm:t>
        <a:bodyPr/>
        <a:lstStyle/>
        <a:p>
          <a:endParaRPr lang="en-US"/>
        </a:p>
      </dgm:t>
    </dgm:pt>
    <dgm:pt modelId="{129FFBD1-9A5A-4675-BFF8-B4498F58DBCA}">
      <dgm:prSet phldrT="[Text]"/>
      <dgm:spPr/>
      <dgm:t>
        <a:bodyPr/>
        <a:lstStyle/>
        <a:p>
          <a:r>
            <a:rPr lang="en-US" b="1">
              <a:solidFill>
                <a:srgbClr val="FF0000"/>
              </a:solidFill>
            </a:rPr>
            <a:t>Employability</a:t>
          </a:r>
        </a:p>
      </dgm:t>
    </dgm:pt>
    <dgm:pt modelId="{F8E40DEE-76E1-4014-8CE4-B22E0BAB214B}" type="parTrans" cxnId="{70C0A042-BF13-41DF-9CE8-23C72530E206}">
      <dgm:prSet/>
      <dgm:spPr/>
      <dgm:t>
        <a:bodyPr/>
        <a:lstStyle/>
        <a:p>
          <a:endParaRPr lang="en-US"/>
        </a:p>
      </dgm:t>
    </dgm:pt>
    <dgm:pt modelId="{24E7B472-027E-4133-AEB2-DCA86B502F40}" type="sibTrans" cxnId="{70C0A042-BF13-41DF-9CE8-23C72530E206}">
      <dgm:prSet/>
      <dgm:spPr/>
      <dgm:t>
        <a:bodyPr/>
        <a:lstStyle/>
        <a:p>
          <a:endParaRPr lang="en-US"/>
        </a:p>
      </dgm:t>
    </dgm:pt>
    <dgm:pt modelId="{75CAD811-ED3B-4D5F-80F4-D2A22D36E71E}">
      <dgm:prSet phldrT="[Text]"/>
      <dgm:spPr/>
      <dgm:t>
        <a:bodyPr/>
        <a:lstStyle/>
        <a:p>
          <a:r>
            <a:rPr lang="en-US" dirty="0"/>
            <a:t>Personal Development /Achievement Awards</a:t>
          </a:r>
        </a:p>
      </dgm:t>
    </dgm:pt>
    <dgm:pt modelId="{C8C78221-B749-4143-8981-4ACF3E8B8BB0}" type="parTrans" cxnId="{F80469FB-F32D-4970-BE68-68F9FCD8116B}">
      <dgm:prSet/>
      <dgm:spPr/>
      <dgm:t>
        <a:bodyPr/>
        <a:lstStyle/>
        <a:p>
          <a:endParaRPr lang="en-US"/>
        </a:p>
      </dgm:t>
    </dgm:pt>
    <dgm:pt modelId="{C2CC6023-CC31-43E9-9D0B-E5EA62C2B9A3}" type="sibTrans" cxnId="{F80469FB-F32D-4970-BE68-68F9FCD8116B}">
      <dgm:prSet/>
      <dgm:spPr/>
      <dgm:t>
        <a:bodyPr/>
        <a:lstStyle/>
        <a:p>
          <a:endParaRPr lang="en-US"/>
        </a:p>
      </dgm:t>
    </dgm:pt>
    <dgm:pt modelId="{403CCEFE-B5C0-415F-83A2-9DA5B4CD82B2}">
      <dgm:prSet phldrT="[Text]"/>
      <dgm:spPr/>
      <dgm:t>
        <a:bodyPr/>
        <a:lstStyle/>
        <a:p>
          <a:r>
            <a:rPr lang="en-US"/>
            <a:t>NPA's</a:t>
          </a:r>
        </a:p>
      </dgm:t>
    </dgm:pt>
    <dgm:pt modelId="{BB9753F4-D614-47B8-BEFA-96DED0CAF42A}" type="parTrans" cxnId="{924AD771-3A4C-4253-AA28-9197BCF1CC2C}">
      <dgm:prSet/>
      <dgm:spPr/>
      <dgm:t>
        <a:bodyPr/>
        <a:lstStyle/>
        <a:p>
          <a:endParaRPr lang="en-US"/>
        </a:p>
      </dgm:t>
    </dgm:pt>
    <dgm:pt modelId="{1E417159-E30B-4DB8-96F4-58AFE3CE6371}" type="sibTrans" cxnId="{924AD771-3A4C-4253-AA28-9197BCF1CC2C}">
      <dgm:prSet/>
      <dgm:spPr/>
      <dgm:t>
        <a:bodyPr/>
        <a:lstStyle/>
        <a:p>
          <a:endParaRPr lang="en-US"/>
        </a:p>
      </dgm:t>
    </dgm:pt>
    <dgm:pt modelId="{B50DCE98-27F4-465C-A62E-9BEA995BFA58}">
      <dgm:prSet phldrT="[Text]"/>
      <dgm:spPr/>
      <dgm:t>
        <a:bodyPr/>
        <a:lstStyle/>
        <a:p>
          <a:r>
            <a:rPr lang="en-US"/>
            <a:t>NPA's</a:t>
          </a:r>
        </a:p>
      </dgm:t>
    </dgm:pt>
    <dgm:pt modelId="{BB46E320-5AAA-454B-B570-F82C2C757AAC}" type="parTrans" cxnId="{FC2472B5-DA0A-4629-8902-2261E82FE14E}">
      <dgm:prSet/>
      <dgm:spPr/>
      <dgm:t>
        <a:bodyPr/>
        <a:lstStyle/>
        <a:p>
          <a:endParaRPr lang="en-US"/>
        </a:p>
      </dgm:t>
    </dgm:pt>
    <dgm:pt modelId="{C30AE8E3-1291-4155-908D-B8AEB4B727ED}" type="sibTrans" cxnId="{FC2472B5-DA0A-4629-8902-2261E82FE14E}">
      <dgm:prSet/>
      <dgm:spPr/>
      <dgm:t>
        <a:bodyPr/>
        <a:lstStyle/>
        <a:p>
          <a:endParaRPr lang="en-US"/>
        </a:p>
      </dgm:t>
    </dgm:pt>
    <dgm:pt modelId="{442697DB-7998-4E19-9A34-1E363FB1E6F8}">
      <dgm:prSet phldrT="[Text]"/>
      <dgm:spPr/>
      <dgm:t>
        <a:bodyPr/>
        <a:lstStyle/>
        <a:p>
          <a:r>
            <a:rPr lang="en-US" dirty="0"/>
            <a:t>Access to partnership </a:t>
          </a:r>
          <a:r>
            <a:rPr lang="en-US" dirty="0" smtClean="0"/>
            <a:t>opportunities</a:t>
          </a:r>
          <a:endParaRPr lang="en-US" dirty="0"/>
        </a:p>
      </dgm:t>
    </dgm:pt>
    <dgm:pt modelId="{6CE1C1ED-BA65-4EAD-A817-69F7DA0FF66B}" type="parTrans" cxnId="{E8C5BF78-FEFB-47FE-A066-0ADEDED4C48F}">
      <dgm:prSet/>
      <dgm:spPr/>
      <dgm:t>
        <a:bodyPr/>
        <a:lstStyle/>
        <a:p>
          <a:endParaRPr lang="en-US"/>
        </a:p>
      </dgm:t>
    </dgm:pt>
    <dgm:pt modelId="{07C5B956-3B1B-46BE-BC26-92B4D94843FA}" type="sibTrans" cxnId="{E8C5BF78-FEFB-47FE-A066-0ADEDED4C48F}">
      <dgm:prSet/>
      <dgm:spPr/>
      <dgm:t>
        <a:bodyPr/>
        <a:lstStyle/>
        <a:p>
          <a:endParaRPr lang="en-US"/>
        </a:p>
      </dgm:t>
    </dgm:pt>
    <dgm:pt modelId="{BD92526F-F17C-419F-BA9E-A6C830D431B2}">
      <dgm:prSet/>
      <dgm:spPr/>
      <dgm:t>
        <a:bodyPr/>
        <a:lstStyle/>
        <a:p>
          <a:r>
            <a:rPr lang="en-US"/>
            <a:t>Access to partnership opportunities</a:t>
          </a:r>
        </a:p>
      </dgm:t>
    </dgm:pt>
    <dgm:pt modelId="{EA43315E-ECC3-427F-9E21-C0CAEA5FBDB0}" type="parTrans" cxnId="{9CBFB4C4-D607-49DB-938C-41A18BE7510C}">
      <dgm:prSet/>
      <dgm:spPr/>
      <dgm:t>
        <a:bodyPr/>
        <a:lstStyle/>
        <a:p>
          <a:endParaRPr lang="en-US"/>
        </a:p>
      </dgm:t>
    </dgm:pt>
    <dgm:pt modelId="{4374DA35-9608-4893-8B01-CB39420FDB0D}" type="sibTrans" cxnId="{9CBFB4C4-D607-49DB-938C-41A18BE7510C}">
      <dgm:prSet/>
      <dgm:spPr/>
      <dgm:t>
        <a:bodyPr/>
        <a:lstStyle/>
        <a:p>
          <a:endParaRPr lang="en-US"/>
        </a:p>
      </dgm:t>
    </dgm:pt>
    <dgm:pt modelId="{2A15428D-9523-419D-8306-7DBB10C7542A}">
      <dgm:prSet/>
      <dgm:spPr/>
      <dgm:t>
        <a:bodyPr/>
        <a:lstStyle/>
        <a:p>
          <a:r>
            <a:rPr lang="en-US" sz="1900"/>
            <a:t>S4</a:t>
          </a:r>
        </a:p>
      </dgm:t>
    </dgm:pt>
    <dgm:pt modelId="{73E2A72F-4AB2-4C14-9DB2-F69DE6730CB1}" type="sibTrans" cxnId="{D1BFEFCF-F693-443B-BA78-9B1429305306}">
      <dgm:prSet/>
      <dgm:spPr/>
      <dgm:t>
        <a:bodyPr/>
        <a:lstStyle/>
        <a:p>
          <a:endParaRPr lang="en-US"/>
        </a:p>
      </dgm:t>
    </dgm:pt>
    <dgm:pt modelId="{E286451E-B1A0-48F6-A3AB-79FD616C6213}" type="parTrans" cxnId="{D1BFEFCF-F693-443B-BA78-9B1429305306}">
      <dgm:prSet/>
      <dgm:spPr/>
      <dgm:t>
        <a:bodyPr/>
        <a:lstStyle/>
        <a:p>
          <a:endParaRPr lang="en-US"/>
        </a:p>
      </dgm:t>
    </dgm:pt>
    <dgm:pt modelId="{01CEE1EA-E5B7-4ED8-BF77-E8D6E6689CE5}">
      <dgm:prSet phldrT="[Text]"/>
      <dgm:spPr/>
      <dgm:t>
        <a:bodyPr/>
        <a:lstStyle/>
        <a:p>
          <a:r>
            <a:rPr lang="en-US"/>
            <a:t>WLC Schools Courses / FA</a:t>
          </a:r>
        </a:p>
      </dgm:t>
    </dgm:pt>
    <dgm:pt modelId="{B200FB3D-F258-4457-8677-B6021A8497CC}" type="parTrans" cxnId="{0C45500C-23DD-415A-824D-44AE8B8F943A}">
      <dgm:prSet/>
      <dgm:spPr/>
      <dgm:t>
        <a:bodyPr/>
        <a:lstStyle/>
        <a:p>
          <a:endParaRPr lang="en-US"/>
        </a:p>
      </dgm:t>
    </dgm:pt>
    <dgm:pt modelId="{7E604FFB-2F4B-41E0-AF12-179DD7642525}" type="sibTrans" cxnId="{0C45500C-23DD-415A-824D-44AE8B8F943A}">
      <dgm:prSet/>
      <dgm:spPr/>
      <dgm:t>
        <a:bodyPr/>
        <a:lstStyle/>
        <a:p>
          <a:endParaRPr lang="en-US"/>
        </a:p>
      </dgm:t>
    </dgm:pt>
    <dgm:pt modelId="{54897B3C-66EA-4AEC-92D5-FA76C077BD66}">
      <dgm:prSet phldrT="[Text]"/>
      <dgm:spPr/>
      <dgm:t>
        <a:bodyPr/>
        <a:lstStyle/>
        <a:p>
          <a:r>
            <a:rPr lang="en-US"/>
            <a:t>Mentoring</a:t>
          </a:r>
        </a:p>
      </dgm:t>
    </dgm:pt>
    <dgm:pt modelId="{AE6B951D-E1D2-434F-BD53-770540B2C534}" type="parTrans" cxnId="{2160847D-A4EF-4979-8316-6182ACE60534}">
      <dgm:prSet/>
      <dgm:spPr/>
      <dgm:t>
        <a:bodyPr/>
        <a:lstStyle/>
        <a:p>
          <a:endParaRPr lang="en-US"/>
        </a:p>
      </dgm:t>
    </dgm:pt>
    <dgm:pt modelId="{17C372DF-5689-4EEE-8283-FE1DE730B9E0}" type="sibTrans" cxnId="{2160847D-A4EF-4979-8316-6182ACE60534}">
      <dgm:prSet/>
      <dgm:spPr/>
      <dgm:t>
        <a:bodyPr/>
        <a:lstStyle/>
        <a:p>
          <a:endParaRPr lang="en-US"/>
        </a:p>
      </dgm:t>
    </dgm:pt>
    <dgm:pt modelId="{A4DC9A84-F71C-40D2-810B-947860CC8015}">
      <dgm:prSet/>
      <dgm:spPr/>
      <dgm:t>
        <a:bodyPr/>
        <a:lstStyle/>
        <a:p>
          <a:r>
            <a:rPr lang="en-US" b="1">
              <a:solidFill>
                <a:srgbClr val="FF0000"/>
              </a:solidFill>
            </a:rPr>
            <a:t>MHWB Award</a:t>
          </a:r>
          <a:endParaRPr lang="en-US"/>
        </a:p>
      </dgm:t>
    </dgm:pt>
    <dgm:pt modelId="{53F4ADAC-2237-4B20-AAD8-84559D502000}" type="parTrans" cxnId="{56457087-08CB-4822-908F-974D7B80EEF8}">
      <dgm:prSet/>
      <dgm:spPr/>
      <dgm:t>
        <a:bodyPr/>
        <a:lstStyle/>
        <a:p>
          <a:endParaRPr lang="en-US"/>
        </a:p>
      </dgm:t>
    </dgm:pt>
    <dgm:pt modelId="{49343662-A0ED-4CC4-8973-3688D188F6E1}" type="sibTrans" cxnId="{56457087-08CB-4822-908F-974D7B80EEF8}">
      <dgm:prSet/>
      <dgm:spPr/>
      <dgm:t>
        <a:bodyPr/>
        <a:lstStyle/>
        <a:p>
          <a:endParaRPr lang="en-US"/>
        </a:p>
      </dgm:t>
    </dgm:pt>
    <dgm:pt modelId="{ECFD2C03-821E-4DA4-ADE2-C222EF662552}">
      <dgm:prSet/>
      <dgm:spPr/>
      <dgm:t>
        <a:bodyPr/>
        <a:lstStyle/>
        <a:p>
          <a:r>
            <a:rPr lang="en-US"/>
            <a:t>ASDAN Short Courses</a:t>
          </a:r>
        </a:p>
      </dgm:t>
    </dgm:pt>
    <dgm:pt modelId="{E24E89C1-D132-4C1A-9C18-4AD9881BCDB6}" type="parTrans" cxnId="{4DFB56A2-2F95-41C9-9BBB-7EB5F2DBD24F}">
      <dgm:prSet/>
      <dgm:spPr/>
      <dgm:t>
        <a:bodyPr/>
        <a:lstStyle/>
        <a:p>
          <a:endParaRPr lang="en-US"/>
        </a:p>
      </dgm:t>
    </dgm:pt>
    <dgm:pt modelId="{2E60522C-0685-40DB-9164-D21748A83639}" type="sibTrans" cxnId="{4DFB56A2-2F95-41C9-9BBB-7EB5F2DBD24F}">
      <dgm:prSet/>
      <dgm:spPr/>
      <dgm:t>
        <a:bodyPr/>
        <a:lstStyle/>
        <a:p>
          <a:endParaRPr lang="en-US"/>
        </a:p>
      </dgm:t>
    </dgm:pt>
    <dgm:pt modelId="{62AC1063-5CF5-4229-9336-AD5B1D606399}">
      <dgm:prSet/>
      <dgm:spPr/>
      <dgm:t>
        <a:bodyPr/>
        <a:lstStyle/>
        <a:p>
          <a:r>
            <a:rPr lang="en-US" dirty="0"/>
            <a:t>Access to Mainstream</a:t>
          </a:r>
        </a:p>
      </dgm:t>
    </dgm:pt>
    <dgm:pt modelId="{827ED414-5DDF-44D2-9B4D-018BB004427E}" type="parTrans" cxnId="{792E6017-7E0E-41BF-9859-D1D33EA06EA5}">
      <dgm:prSet/>
      <dgm:spPr/>
      <dgm:t>
        <a:bodyPr/>
        <a:lstStyle/>
        <a:p>
          <a:endParaRPr lang="en-US"/>
        </a:p>
      </dgm:t>
    </dgm:pt>
    <dgm:pt modelId="{7CCC4CFD-D0A8-4D2D-B1C4-31E7E920FF29}" type="sibTrans" cxnId="{792E6017-7E0E-41BF-9859-D1D33EA06EA5}">
      <dgm:prSet/>
      <dgm:spPr/>
      <dgm:t>
        <a:bodyPr/>
        <a:lstStyle/>
        <a:p>
          <a:endParaRPr lang="en-US"/>
        </a:p>
      </dgm:t>
    </dgm:pt>
    <dgm:pt modelId="{CDF84A62-DED3-4553-BCF3-EF9B8A25AF41}">
      <dgm:prSet/>
      <dgm:spPr/>
      <dgm:t>
        <a:bodyPr/>
        <a:lstStyle/>
        <a:p>
          <a:r>
            <a:rPr lang="en-US" b="1">
              <a:solidFill>
                <a:srgbClr val="FF0000"/>
              </a:solidFill>
            </a:rPr>
            <a:t>Extended Work Placement </a:t>
          </a:r>
          <a:endParaRPr lang="en-US"/>
        </a:p>
      </dgm:t>
    </dgm:pt>
    <dgm:pt modelId="{6DCF50AB-6B8F-456C-9CED-4D6FC3A42892}" type="parTrans" cxnId="{527C3BA2-3FCD-4E49-B18C-C9A934F9F017}">
      <dgm:prSet/>
      <dgm:spPr/>
      <dgm:t>
        <a:bodyPr/>
        <a:lstStyle/>
        <a:p>
          <a:endParaRPr lang="en-US"/>
        </a:p>
      </dgm:t>
    </dgm:pt>
    <dgm:pt modelId="{8DC03B42-17BF-4F43-8A51-7523F20F0DDE}" type="sibTrans" cxnId="{527C3BA2-3FCD-4E49-B18C-C9A934F9F017}">
      <dgm:prSet/>
      <dgm:spPr/>
      <dgm:t>
        <a:bodyPr/>
        <a:lstStyle/>
        <a:p>
          <a:endParaRPr lang="en-US"/>
        </a:p>
      </dgm:t>
    </dgm:pt>
    <dgm:pt modelId="{8CD1C99F-058A-4730-973E-531981CAC1DB}">
      <dgm:prSet phldrT="[Text]"/>
      <dgm:spPr/>
      <dgm:t>
        <a:bodyPr/>
        <a:lstStyle/>
        <a:p>
          <a:r>
            <a:rPr lang="en-US"/>
            <a:t>NQ's - Breadth and/or Depth</a:t>
          </a:r>
        </a:p>
      </dgm:t>
    </dgm:pt>
    <dgm:pt modelId="{27D3EE9E-9A2E-46AD-BDFC-DB48F4D2F1E4}" type="parTrans" cxnId="{C947891A-B656-414B-B35D-B6176E4BCC64}">
      <dgm:prSet/>
      <dgm:spPr/>
      <dgm:t>
        <a:bodyPr/>
        <a:lstStyle/>
        <a:p>
          <a:endParaRPr lang="en-US"/>
        </a:p>
      </dgm:t>
    </dgm:pt>
    <dgm:pt modelId="{32B0E5D6-FB23-4B03-AA6A-410A0F47FA8D}" type="sibTrans" cxnId="{C947891A-B656-414B-B35D-B6176E4BCC64}">
      <dgm:prSet/>
      <dgm:spPr/>
      <dgm:t>
        <a:bodyPr/>
        <a:lstStyle/>
        <a:p>
          <a:endParaRPr lang="en-US"/>
        </a:p>
      </dgm:t>
    </dgm:pt>
    <dgm:pt modelId="{38FD80A8-8363-4357-8C27-072397CB462D}">
      <dgm:prSet phldrT="[Text]"/>
      <dgm:spPr/>
      <dgm:t>
        <a:bodyPr/>
        <a:lstStyle/>
        <a:p>
          <a:r>
            <a:rPr lang="en-US"/>
            <a:t>NQ's - Breadth and/or Depth</a:t>
          </a:r>
        </a:p>
      </dgm:t>
    </dgm:pt>
    <dgm:pt modelId="{E79C73FA-52F0-4A57-96EC-7582B74A7A1B}" type="parTrans" cxnId="{5D9C3FC9-B1BD-4C26-929E-F733D3DA0EBC}">
      <dgm:prSet/>
      <dgm:spPr/>
      <dgm:t>
        <a:bodyPr/>
        <a:lstStyle/>
        <a:p>
          <a:endParaRPr lang="en-US"/>
        </a:p>
      </dgm:t>
    </dgm:pt>
    <dgm:pt modelId="{07E85DB9-171A-4832-AD39-AF423D468297}" type="sibTrans" cxnId="{5D9C3FC9-B1BD-4C26-929E-F733D3DA0EBC}">
      <dgm:prSet/>
      <dgm:spPr/>
      <dgm:t>
        <a:bodyPr/>
        <a:lstStyle/>
        <a:p>
          <a:endParaRPr lang="en-US"/>
        </a:p>
      </dgm:t>
    </dgm:pt>
    <dgm:pt modelId="{BC67FB3C-BC77-4A66-B6B1-FBE82FAEDB51}">
      <dgm:prSet phldrT="[Text]"/>
      <dgm:spPr/>
      <dgm:t>
        <a:bodyPr/>
        <a:lstStyle/>
        <a:p>
          <a:r>
            <a:rPr lang="en-US" dirty="0" smtClean="0"/>
            <a:t>Access to Mainstream</a:t>
          </a:r>
          <a:endParaRPr lang="en-US" dirty="0"/>
        </a:p>
      </dgm:t>
    </dgm:pt>
    <dgm:pt modelId="{8468F9B0-819F-4CA7-A3BC-3A96828F75B5}" type="parTrans" cxnId="{774491DC-7F5A-4F51-B61C-19B87FC0B3CF}">
      <dgm:prSet/>
      <dgm:spPr/>
      <dgm:t>
        <a:bodyPr/>
        <a:lstStyle/>
        <a:p>
          <a:endParaRPr lang="en-US"/>
        </a:p>
      </dgm:t>
    </dgm:pt>
    <dgm:pt modelId="{F561E29F-F5F9-4DA5-978C-F0013905FBED}" type="sibTrans" cxnId="{774491DC-7F5A-4F51-B61C-19B87FC0B3CF}">
      <dgm:prSet/>
      <dgm:spPr/>
      <dgm:t>
        <a:bodyPr/>
        <a:lstStyle/>
        <a:p>
          <a:endParaRPr lang="en-US"/>
        </a:p>
      </dgm:t>
    </dgm:pt>
    <dgm:pt modelId="{D2AEB0D1-7B4A-4B20-AC25-A9A29896BA44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PE</a:t>
          </a:r>
          <a:endParaRPr lang="en-US" dirty="0"/>
        </a:p>
      </dgm:t>
    </dgm:pt>
    <dgm:pt modelId="{C280840E-2A3D-45B3-92B1-A65643EC4E5D}" type="parTrans" cxnId="{5CB0742D-AD9D-460A-BF7A-7AB0AB711067}">
      <dgm:prSet/>
      <dgm:spPr/>
      <dgm:t>
        <a:bodyPr/>
        <a:lstStyle/>
        <a:p>
          <a:endParaRPr lang="en-US"/>
        </a:p>
      </dgm:t>
    </dgm:pt>
    <dgm:pt modelId="{1ECCEF45-A726-4803-AACB-45BAC38C59B6}" type="sibTrans" cxnId="{5CB0742D-AD9D-460A-BF7A-7AB0AB711067}">
      <dgm:prSet/>
      <dgm:spPr/>
      <dgm:t>
        <a:bodyPr/>
        <a:lstStyle/>
        <a:p>
          <a:endParaRPr lang="en-US"/>
        </a:p>
      </dgm:t>
    </dgm:pt>
    <dgm:pt modelId="{CF810EC4-989E-4F32-9937-42B182AA46D0}" type="pres">
      <dgm:prSet presAssocID="{413DC092-3DA9-44DC-A838-89ED312D46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511347-286E-42FF-A51F-BDF558B43827}" type="pres">
      <dgm:prSet presAssocID="{2A15428D-9523-419D-8306-7DBB10C7542A}" presName="composite" presStyleCnt="0"/>
      <dgm:spPr/>
    </dgm:pt>
    <dgm:pt modelId="{095DFF70-ADDE-472B-896D-6AA277F59746}" type="pres">
      <dgm:prSet presAssocID="{2A15428D-9523-419D-8306-7DBB10C7542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FC2AF0-D7DC-492C-8BD2-C29336E0D536}" type="pres">
      <dgm:prSet presAssocID="{2A15428D-9523-419D-8306-7DBB10C7542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4E0678-F9F1-4278-9F15-C7C24086E0F3}" type="pres">
      <dgm:prSet presAssocID="{73E2A72F-4AB2-4C14-9DB2-F69DE6730CB1}" presName="space" presStyleCnt="0"/>
      <dgm:spPr/>
    </dgm:pt>
    <dgm:pt modelId="{B64E468E-7114-4F80-B591-23127FA84E4C}" type="pres">
      <dgm:prSet presAssocID="{148F1185-D0EE-4014-9F53-600091BF7E6A}" presName="composite" presStyleCnt="0"/>
      <dgm:spPr/>
    </dgm:pt>
    <dgm:pt modelId="{CD670D1B-E8D8-4C17-8649-EC676BDEFF9E}" type="pres">
      <dgm:prSet presAssocID="{148F1185-D0EE-4014-9F53-600091BF7E6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98568C-9932-4188-AC0C-DD708D1E85F6}" type="pres">
      <dgm:prSet presAssocID="{148F1185-D0EE-4014-9F53-600091BF7E6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59107-B3C9-4B58-92C2-5B9A2D89998B}" type="pres">
      <dgm:prSet presAssocID="{CFA3C734-5C90-4C05-ACB1-32231142BBDC}" presName="space" presStyleCnt="0"/>
      <dgm:spPr/>
    </dgm:pt>
    <dgm:pt modelId="{0FFC82FB-E7F5-42FF-9121-F6C612DCEB20}" type="pres">
      <dgm:prSet presAssocID="{59F75A5E-EE07-4D2D-A3E5-F20E5589D171}" presName="composite" presStyleCnt="0"/>
      <dgm:spPr/>
    </dgm:pt>
    <dgm:pt modelId="{B113E62A-C212-4230-90B3-0FAB9214EA23}" type="pres">
      <dgm:prSet presAssocID="{59F75A5E-EE07-4D2D-A3E5-F20E5589D17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DAEA9B-5D4D-4583-8A17-04476D9B4A76}" type="pres">
      <dgm:prSet presAssocID="{59F75A5E-EE07-4D2D-A3E5-F20E5589D17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C0A042-BF13-41DF-9CE8-23C72530E206}" srcId="{148F1185-D0EE-4014-9F53-600091BF7E6A}" destId="{129FFBD1-9A5A-4675-BFF8-B4498F58DBCA}" srcOrd="4" destOrd="0" parTransId="{F8E40DEE-76E1-4014-8CE4-B22E0BAB214B}" sibTransId="{24E7B472-027E-4133-AEB2-DCA86B502F40}"/>
    <dgm:cxn modelId="{5B01E194-D67A-4A1C-AB10-6646F1E9A08A}" srcId="{148F1185-D0EE-4014-9F53-600091BF7E6A}" destId="{5F6297B2-BAD9-40AC-9119-CDED98586C0D}" srcOrd="11" destOrd="0" parTransId="{13CDE12F-3718-42DF-BE9D-C94B58903B9F}" sibTransId="{F97601BA-B75B-4454-A77B-A7BB49DB07E0}"/>
    <dgm:cxn modelId="{1107C2D0-EF7C-4740-8E21-5E38CE46C9EA}" srcId="{2A15428D-9523-419D-8306-7DBB10C7542A}" destId="{A322AC26-A4FC-466F-9489-F54EEB49CECF}" srcOrd="5" destOrd="0" parTransId="{1EA5C542-0F9E-4B80-A8DE-CF921E7706DE}" sibTransId="{F399681D-D746-45A5-905B-E0159F84FBFB}"/>
    <dgm:cxn modelId="{3E89D1FC-2831-4657-9BB8-FC0496C909EE}" srcId="{148F1185-D0EE-4014-9F53-600091BF7E6A}" destId="{467A8810-F2CF-420D-89D6-B5B7D17DD5A8}" srcOrd="14" destOrd="0" parTransId="{F45D6FFE-5826-48D6-A250-7EC0090B99E7}" sibTransId="{BC904B5F-60EE-485C-A7CB-64B0908FE7F9}"/>
    <dgm:cxn modelId="{1C7DBE36-7A45-4524-B773-A77CE0C18BF2}" srcId="{59F75A5E-EE07-4D2D-A3E5-F20E5589D171}" destId="{653A0EF0-83AB-4367-ACE5-2442C8F0B639}" srcOrd="5" destOrd="0" parTransId="{075F8FF0-4CE7-4201-A16A-2E7DC9AD6E68}" sibTransId="{167166EC-23C9-45F5-9BF1-5AD254C1AC21}"/>
    <dgm:cxn modelId="{00D959CB-CCC2-4FBD-828D-716038D53123}" type="presOf" srcId="{097645BF-0E35-40A4-9DDC-05BCF709FB9A}" destId="{C498568C-9932-4188-AC0C-DD708D1E85F6}" srcOrd="0" destOrd="2" presId="urn:microsoft.com/office/officeart/2005/8/layout/hList1"/>
    <dgm:cxn modelId="{5CED1EB1-B9D2-41A7-84D7-2A22BBDE39E0}" type="presOf" srcId="{48D25092-643B-4F35-B76B-36C781EE18C7}" destId="{72DAEA9B-5D4D-4583-8A17-04476D9B4A76}" srcOrd="0" destOrd="1" presId="urn:microsoft.com/office/officeart/2005/8/layout/hList1"/>
    <dgm:cxn modelId="{8066612E-58E9-494E-A106-7BBF72177AEE}" srcId="{59F75A5E-EE07-4D2D-A3E5-F20E5589D171}" destId="{08F46991-3907-4BC2-9906-A6F8FFF3E59D}" srcOrd="11" destOrd="0" parTransId="{8856B587-E185-4A1D-9F32-B68217E8B12C}" sibTransId="{EE784DDF-53C0-46CD-B61A-DAEE9D5C4CE6}"/>
    <dgm:cxn modelId="{71E3614F-95E5-4F9B-8DFF-63CD91201655}" type="presOf" srcId="{CDF84A62-DED3-4553-BCF3-EF9B8A25AF41}" destId="{72DAEA9B-5D4D-4583-8A17-04476D9B4A76}" srcOrd="0" destOrd="7" presId="urn:microsoft.com/office/officeart/2005/8/layout/hList1"/>
    <dgm:cxn modelId="{3E31C499-1C08-4C97-B7D0-DA8299ECB925}" srcId="{59F75A5E-EE07-4D2D-A3E5-F20E5589D171}" destId="{18176F2A-8494-44F0-BD0A-A9D3F64CECFE}" srcOrd="6" destOrd="0" parTransId="{02AD49FA-9888-4AEB-9BE5-AB9AD8388E2C}" sibTransId="{EE8DE888-7D72-4B89-866D-AD56FE57C448}"/>
    <dgm:cxn modelId="{3714C4AC-B215-4DCE-999F-95832CB6ABF5}" type="presOf" srcId="{62AC1063-5CF5-4229-9336-AD5B1D606399}" destId="{72DAEA9B-5D4D-4583-8A17-04476D9B4A76}" srcOrd="0" destOrd="13" presId="urn:microsoft.com/office/officeart/2005/8/layout/hList1"/>
    <dgm:cxn modelId="{B9D830FD-257B-4B7C-A412-E459D75D3199}" type="presOf" srcId="{B6811554-38A7-4B29-A21B-18E01145398D}" destId="{72DAEA9B-5D4D-4583-8A17-04476D9B4A76}" srcOrd="0" destOrd="8" presId="urn:microsoft.com/office/officeart/2005/8/layout/hList1"/>
    <dgm:cxn modelId="{1E2ADC8F-F13D-45A8-9460-FA9C2DEF6389}" srcId="{59F75A5E-EE07-4D2D-A3E5-F20E5589D171}" destId="{2557CC5A-1009-43EA-B284-C1D5C4E9A3E5}" srcOrd="9" destOrd="0" parTransId="{30FEF97D-1773-43FC-A760-63B61A029E23}" sibTransId="{71C58FAD-D741-4D15-B307-A45B38F93C33}"/>
    <dgm:cxn modelId="{5CB0742D-AD9D-460A-BF7A-7AB0AB711067}" srcId="{59F75A5E-EE07-4D2D-A3E5-F20E5589D171}" destId="{D2AEB0D1-7B4A-4B20-AC25-A9A29896BA44}" srcOrd="2" destOrd="0" parTransId="{C280840E-2A3D-45B3-92B1-A65643EC4E5D}" sibTransId="{1ECCEF45-A726-4803-AACB-45BAC38C59B6}"/>
    <dgm:cxn modelId="{BBE89257-AED6-4A10-A78B-53B5FFEA2D40}" type="presOf" srcId="{467A8810-F2CF-420D-89D6-B5B7D17DD5A8}" destId="{C498568C-9932-4188-AC0C-DD708D1E85F6}" srcOrd="0" destOrd="14" presId="urn:microsoft.com/office/officeart/2005/8/layout/hList1"/>
    <dgm:cxn modelId="{FF9E0D47-CA9D-420E-9BEB-4038D0EE869D}" type="presOf" srcId="{B50DCE98-27F4-465C-A62E-9BEA995BFA58}" destId="{72DAEA9B-5D4D-4583-8A17-04476D9B4A76}" srcOrd="0" destOrd="4" presId="urn:microsoft.com/office/officeart/2005/8/layout/hList1"/>
    <dgm:cxn modelId="{79B3F523-3D61-4A67-96C0-69482ACB85EC}" type="presOf" srcId="{185A8FFE-BC7E-428B-82D1-87FABEE21D50}" destId="{3CFC2AF0-D7DC-492C-8BD2-C29336E0D536}" srcOrd="0" destOrd="2" presId="urn:microsoft.com/office/officeart/2005/8/layout/hList1"/>
    <dgm:cxn modelId="{634C1170-F791-4724-934F-9DF7147FC9A0}" srcId="{148F1185-D0EE-4014-9F53-600091BF7E6A}" destId="{6487F6EE-C5F4-44F1-8C2B-FD7A3293E57D}" srcOrd="7" destOrd="0" parTransId="{8FA08057-2A7C-46DC-B9FA-8AFDAABDB14D}" sibTransId="{E54E6EE4-EB11-4619-9889-E207553C87FE}"/>
    <dgm:cxn modelId="{A1159838-E8B0-4310-8DC0-F527A4F5EFBD}" type="presOf" srcId="{413DC092-3DA9-44DC-A838-89ED312D46D5}" destId="{CF810EC4-989E-4F32-9937-42B182AA46D0}" srcOrd="0" destOrd="0" presId="urn:microsoft.com/office/officeart/2005/8/layout/hList1"/>
    <dgm:cxn modelId="{8607A5A3-C84D-49EC-8C3A-E0619037BCB8}" srcId="{148F1185-D0EE-4014-9F53-600091BF7E6A}" destId="{A2E8F652-503B-4776-BC0B-C022604B1B30}" srcOrd="15" destOrd="0" parTransId="{6265227F-3A37-4689-8467-E82C8D6EB70C}" sibTransId="{06C8424E-64E8-4C13-A0DD-E6BB1A95871D}"/>
    <dgm:cxn modelId="{924AD771-3A4C-4253-AA28-9197BCF1CC2C}" srcId="{148F1185-D0EE-4014-9F53-600091BF7E6A}" destId="{403CCEFE-B5C0-415F-83A2-9DA5B4CD82B2}" srcOrd="3" destOrd="0" parTransId="{BB9753F4-D614-47B8-BEFA-96DED0CAF42A}" sibTransId="{1E417159-E30B-4DB8-96F4-58AFE3CE6371}"/>
    <dgm:cxn modelId="{4DFB56A2-2F95-41C9-9BBB-7EB5F2DBD24F}" srcId="{2A15428D-9523-419D-8306-7DBB10C7542A}" destId="{ECFD2C03-821E-4DA4-ADE2-C222EF662552}" srcOrd="1" destOrd="0" parTransId="{E24E89C1-D132-4C1A-9C18-4AD9881BCDB6}" sibTransId="{2E60522C-0685-40DB-9164-D21748A83639}"/>
    <dgm:cxn modelId="{56457087-08CB-4822-908F-974D7B80EEF8}" srcId="{2A15428D-9523-419D-8306-7DBB10C7542A}" destId="{A4DC9A84-F71C-40D2-810B-947860CC8015}" srcOrd="6" destOrd="0" parTransId="{53F4ADAC-2237-4B20-AAD8-84559D502000}" sibTransId="{49343662-A0ED-4CC4-8973-3688D188F6E1}"/>
    <dgm:cxn modelId="{0C45500C-23DD-415A-824D-44AE8B8F943A}" srcId="{148F1185-D0EE-4014-9F53-600091BF7E6A}" destId="{01CEE1EA-E5B7-4ED8-BF77-E8D6E6689CE5}" srcOrd="9" destOrd="0" parTransId="{B200FB3D-F258-4457-8677-B6021A8497CC}" sibTransId="{7E604FFB-2F4B-41E0-AF12-179DD7642525}"/>
    <dgm:cxn modelId="{C3CCD825-4571-4B12-A2BF-BBD0592C55F0}" type="presOf" srcId="{59F75A5E-EE07-4D2D-A3E5-F20E5589D171}" destId="{B113E62A-C212-4230-90B3-0FAB9214EA23}" srcOrd="0" destOrd="0" presId="urn:microsoft.com/office/officeart/2005/8/layout/hList1"/>
    <dgm:cxn modelId="{48140D88-0130-4215-9243-26FBFF6C13EE}" type="presOf" srcId="{21602733-5553-418E-B405-030F8684B96A}" destId="{C498568C-9932-4188-AC0C-DD708D1E85F6}" srcOrd="0" destOrd="5" presId="urn:microsoft.com/office/officeart/2005/8/layout/hList1"/>
    <dgm:cxn modelId="{87AF9858-B6E1-4C1E-A106-D2BEFFAA7B0C}" srcId="{413DC092-3DA9-44DC-A838-89ED312D46D5}" destId="{59F75A5E-EE07-4D2D-A3E5-F20E5589D171}" srcOrd="2" destOrd="0" parTransId="{2939384F-ED35-4DEF-86D4-EBFC24D589C9}" sibTransId="{18D9401B-D781-47D2-BD22-31DFEA89003E}"/>
    <dgm:cxn modelId="{3AEC6C45-2149-4EB1-86B0-3D99FE10AA96}" srcId="{148F1185-D0EE-4014-9F53-600091BF7E6A}" destId="{2F527551-31BD-4887-93AF-449CB8B31224}" srcOrd="12" destOrd="0" parTransId="{7D13AB53-C849-49AA-809E-1CC4ED0D43C7}" sibTransId="{56697506-B1CF-44E6-9A8C-BE98C0F132C0}"/>
    <dgm:cxn modelId="{D05B6432-88E1-44D7-954C-CEA2C06DA5E1}" type="presOf" srcId="{2F527551-31BD-4887-93AF-449CB8B31224}" destId="{C498568C-9932-4188-AC0C-DD708D1E85F6}" srcOrd="0" destOrd="12" presId="urn:microsoft.com/office/officeart/2005/8/layout/hList1"/>
    <dgm:cxn modelId="{5AA3D03B-F0F6-4508-944C-245A592911AB}" type="presOf" srcId="{BC67FB3C-BC77-4A66-B6B1-FBE82FAEDB51}" destId="{C498568C-9932-4188-AC0C-DD708D1E85F6}" srcOrd="0" destOrd="18" presId="urn:microsoft.com/office/officeart/2005/8/layout/hList1"/>
    <dgm:cxn modelId="{A763B4F5-5C47-44C4-80D3-1ED0469A2286}" srcId="{2A15428D-9523-419D-8306-7DBB10C7542A}" destId="{2B2EADBC-07E2-449D-92F2-2A0229CE405A}" srcOrd="3" destOrd="0" parTransId="{AF6999DF-DD5F-4C1D-95F2-0B6F411EB1AB}" sibTransId="{007BDAFF-9D0B-4EAE-8BE6-850F298DD6A2}"/>
    <dgm:cxn modelId="{15F73470-5155-455A-9FF5-78C559ACFE88}" type="presOf" srcId="{B7FC43E3-10BC-4C04-959B-BAB275E2D30C}" destId="{C498568C-9932-4188-AC0C-DD708D1E85F6}" srcOrd="0" destOrd="6" presId="urn:microsoft.com/office/officeart/2005/8/layout/hList1"/>
    <dgm:cxn modelId="{C65E8F32-D65E-48F1-BD6A-5613701F4EA8}" type="presOf" srcId="{2B2EADBC-07E2-449D-92F2-2A0229CE405A}" destId="{3CFC2AF0-D7DC-492C-8BD2-C29336E0D536}" srcOrd="0" destOrd="3" presId="urn:microsoft.com/office/officeart/2005/8/layout/hList1"/>
    <dgm:cxn modelId="{5BD28FF5-71D1-49D7-B41F-667FAA5D5753}" srcId="{148F1185-D0EE-4014-9F53-600091BF7E6A}" destId="{B7FC43E3-10BC-4C04-959B-BAB275E2D30C}" srcOrd="6" destOrd="0" parTransId="{D017F802-0F16-48CC-952A-3C455217550A}" sibTransId="{47AE0A3A-EACD-49C2-84B2-0F0EBC38C798}"/>
    <dgm:cxn modelId="{FC2472B5-DA0A-4629-8902-2261E82FE14E}" srcId="{59F75A5E-EE07-4D2D-A3E5-F20E5589D171}" destId="{B50DCE98-27F4-465C-A62E-9BEA995BFA58}" srcOrd="4" destOrd="0" parTransId="{BB46E320-5AAA-454B-B570-F82C2C757AAC}" sibTransId="{C30AE8E3-1291-4155-908D-B8AEB4B727ED}"/>
    <dgm:cxn modelId="{C498C28A-4706-451E-A6A9-BEC3E0AA23B5}" type="presOf" srcId="{3CF59641-EDEC-4B92-A675-FAAC0C367CDF}" destId="{C498568C-9932-4188-AC0C-DD708D1E85F6}" srcOrd="0" destOrd="8" presId="urn:microsoft.com/office/officeart/2005/8/layout/hList1"/>
    <dgm:cxn modelId="{0465F18E-255C-4EB5-B08A-AC5967561F1F}" type="presOf" srcId="{BD92526F-F17C-419F-BA9E-A6C830D431B2}" destId="{72DAEA9B-5D4D-4583-8A17-04476D9B4A76}" srcOrd="0" destOrd="12" presId="urn:microsoft.com/office/officeart/2005/8/layout/hList1"/>
    <dgm:cxn modelId="{E8BF6A52-03B7-4372-838C-711D367ACD3A}" type="presOf" srcId="{442697DB-7998-4E19-9A34-1E363FB1E6F8}" destId="{C498568C-9932-4188-AC0C-DD708D1E85F6}" srcOrd="0" destOrd="17" presId="urn:microsoft.com/office/officeart/2005/8/layout/hList1"/>
    <dgm:cxn modelId="{7D6F29F3-6C15-4AD3-A198-4BD035587885}" srcId="{59F75A5E-EE07-4D2D-A3E5-F20E5589D171}" destId="{B6811554-38A7-4B29-A21B-18E01145398D}" srcOrd="8" destOrd="0" parTransId="{9AA4BC85-1E6F-47DF-BCB0-62F0E9226713}" sibTransId="{4F2C3C47-DAA9-47D7-8D95-E97EA4B5CCC7}"/>
    <dgm:cxn modelId="{66C832B5-C689-45FD-82D3-054D98AE0D6B}" type="presOf" srcId="{18176F2A-8494-44F0-BD0A-A9D3F64CECFE}" destId="{72DAEA9B-5D4D-4583-8A17-04476D9B4A76}" srcOrd="0" destOrd="6" presId="urn:microsoft.com/office/officeart/2005/8/layout/hList1"/>
    <dgm:cxn modelId="{19C78AA9-67FD-4B5B-B6C4-3A844DEEC426}" type="presOf" srcId="{38FD80A8-8363-4357-8C27-072397CB462D}" destId="{C498568C-9932-4188-AC0C-DD708D1E85F6}" srcOrd="0" destOrd="0" presId="urn:microsoft.com/office/officeart/2005/8/layout/hList1"/>
    <dgm:cxn modelId="{4E1BF5C3-F3A9-4EA0-A0B5-DF8C1FAF91D6}" type="presOf" srcId="{D2AEB0D1-7B4A-4B20-AC25-A9A29896BA44}" destId="{72DAEA9B-5D4D-4583-8A17-04476D9B4A76}" srcOrd="0" destOrd="2" presId="urn:microsoft.com/office/officeart/2005/8/layout/hList1"/>
    <dgm:cxn modelId="{70717292-3B4C-4C48-8301-5EBF1B576275}" srcId="{148F1185-D0EE-4014-9F53-600091BF7E6A}" destId="{21602733-5553-418E-B405-030F8684B96A}" srcOrd="5" destOrd="0" parTransId="{7C0C3D33-FAB7-4E28-8739-22A114ED2B1D}" sibTransId="{2A18C154-FF0C-4E31-A762-64940623A1E0}"/>
    <dgm:cxn modelId="{0ACD4169-C9A8-4340-AF56-90D7ED99170E}" type="presOf" srcId="{A4DC9A84-F71C-40D2-810B-947860CC8015}" destId="{3CFC2AF0-D7DC-492C-8BD2-C29336E0D536}" srcOrd="0" destOrd="6" presId="urn:microsoft.com/office/officeart/2005/8/layout/hList1"/>
    <dgm:cxn modelId="{4E81C9EC-8078-42A0-A3F7-C5680E54094B}" type="presOf" srcId="{3F5F39A4-246C-47DA-B6BD-EE3A313D54B7}" destId="{C498568C-9932-4188-AC0C-DD708D1E85F6}" srcOrd="0" destOrd="13" presId="urn:microsoft.com/office/officeart/2005/8/layout/hList1"/>
    <dgm:cxn modelId="{D4AE07E4-9D48-49A4-8D45-94A507FC14A1}" type="presOf" srcId="{75CAD811-ED3B-4D5F-80F4-D2A22D36E71E}" destId="{72DAEA9B-5D4D-4583-8A17-04476D9B4A76}" srcOrd="0" destOrd="3" presId="urn:microsoft.com/office/officeart/2005/8/layout/hList1"/>
    <dgm:cxn modelId="{D711AA0B-5EED-45A0-A00A-8939BF5B5D1D}" type="presOf" srcId="{08F46991-3907-4BC2-9906-A6F8FFF3E59D}" destId="{72DAEA9B-5D4D-4583-8A17-04476D9B4A76}" srcOrd="0" destOrd="11" presId="urn:microsoft.com/office/officeart/2005/8/layout/hList1"/>
    <dgm:cxn modelId="{AD736E8B-00EA-403C-B202-6E499961B7C9}" type="presOf" srcId="{653A0EF0-83AB-4367-ACE5-2442C8F0B639}" destId="{72DAEA9B-5D4D-4583-8A17-04476D9B4A76}" srcOrd="0" destOrd="5" presId="urn:microsoft.com/office/officeart/2005/8/layout/hList1"/>
    <dgm:cxn modelId="{71A3913C-B458-4D8F-90A1-784224380105}" type="presOf" srcId="{759DB5C3-F61C-40C2-B4E2-06D74B599A1B}" destId="{72DAEA9B-5D4D-4583-8A17-04476D9B4A76}" srcOrd="0" destOrd="10" presId="urn:microsoft.com/office/officeart/2005/8/layout/hList1"/>
    <dgm:cxn modelId="{5D9C3FC9-B1BD-4C26-929E-F733D3DA0EBC}" srcId="{148F1185-D0EE-4014-9F53-600091BF7E6A}" destId="{38FD80A8-8363-4357-8C27-072397CB462D}" srcOrd="0" destOrd="0" parTransId="{E79C73FA-52F0-4A57-96EC-7582B74A7A1B}" sibTransId="{07E85DB9-171A-4832-AD39-AF423D468297}"/>
    <dgm:cxn modelId="{0DA50EEA-1A57-4097-921C-CCF1CD0977FD}" type="presOf" srcId="{8CD1C99F-058A-4730-973E-531981CAC1DB}" destId="{72DAEA9B-5D4D-4583-8A17-04476D9B4A76}" srcOrd="0" destOrd="0" presId="urn:microsoft.com/office/officeart/2005/8/layout/hList1"/>
    <dgm:cxn modelId="{D5668F52-A44D-4452-BA87-5B0C757508A4}" type="presOf" srcId="{6487F6EE-C5F4-44F1-8C2B-FD7A3293E57D}" destId="{C498568C-9932-4188-AC0C-DD708D1E85F6}" srcOrd="0" destOrd="7" presId="urn:microsoft.com/office/officeart/2005/8/layout/hList1"/>
    <dgm:cxn modelId="{0FE60E8A-49AD-48C8-ABA4-0F2265576C62}" type="presOf" srcId="{2557CC5A-1009-43EA-B284-C1D5C4E9A3E5}" destId="{72DAEA9B-5D4D-4583-8A17-04476D9B4A76}" srcOrd="0" destOrd="9" presId="urn:microsoft.com/office/officeart/2005/8/layout/hList1"/>
    <dgm:cxn modelId="{D05277E1-36D1-4D6A-8770-895FE5C6A7A8}" srcId="{413DC092-3DA9-44DC-A838-89ED312D46D5}" destId="{148F1185-D0EE-4014-9F53-600091BF7E6A}" srcOrd="1" destOrd="0" parTransId="{2AE8BE57-E2BD-4CE9-B755-AF8732E71348}" sibTransId="{CFA3C734-5C90-4C05-ACB1-32231142BBDC}"/>
    <dgm:cxn modelId="{80844E5C-040E-42F3-9DB3-66DC97805107}" type="presOf" srcId="{A322AC26-A4FC-466F-9489-F54EEB49CECF}" destId="{3CFC2AF0-D7DC-492C-8BD2-C29336E0D536}" srcOrd="0" destOrd="5" presId="urn:microsoft.com/office/officeart/2005/8/layout/hList1"/>
    <dgm:cxn modelId="{DE61583C-E0B2-44F8-B5B1-CCEF45A56B84}" srcId="{148F1185-D0EE-4014-9F53-600091BF7E6A}" destId="{7A29D086-B202-4A84-B740-CDCCD2CCBE87}" srcOrd="10" destOrd="0" parTransId="{39A45021-F730-4EA1-9414-C80F3F78BF39}" sibTransId="{3B5DB0F2-7ABF-4AB1-940A-9CC4109D35A2}"/>
    <dgm:cxn modelId="{F80469FB-F32D-4970-BE68-68F9FCD8116B}" srcId="{59F75A5E-EE07-4D2D-A3E5-F20E5589D171}" destId="{75CAD811-ED3B-4D5F-80F4-D2A22D36E71E}" srcOrd="3" destOrd="0" parTransId="{C8C78221-B749-4143-8981-4ACF3E8B8BB0}" sibTransId="{C2CC6023-CC31-43E9-9D0B-E5EA62C2B9A3}"/>
    <dgm:cxn modelId="{B3ABBBD3-2179-43D6-92B5-B4B13231B3F0}" type="presOf" srcId="{129FFBD1-9A5A-4675-BFF8-B4498F58DBCA}" destId="{C498568C-9932-4188-AC0C-DD708D1E85F6}" srcOrd="0" destOrd="4" presId="urn:microsoft.com/office/officeart/2005/8/layout/hList1"/>
    <dgm:cxn modelId="{149DED8F-FF7B-4487-980D-BB4CD90CDB2B}" type="presOf" srcId="{54897B3C-66EA-4AEC-92D5-FA76C077BD66}" destId="{C498568C-9932-4188-AC0C-DD708D1E85F6}" srcOrd="0" destOrd="16" presId="urn:microsoft.com/office/officeart/2005/8/layout/hList1"/>
    <dgm:cxn modelId="{59C0DF29-1CAE-41EE-AA73-18386F8C6FC1}" type="presOf" srcId="{A2E8F652-503B-4776-BC0B-C022604B1B30}" destId="{C498568C-9932-4188-AC0C-DD708D1E85F6}" srcOrd="0" destOrd="15" presId="urn:microsoft.com/office/officeart/2005/8/layout/hList1"/>
    <dgm:cxn modelId="{21564307-544F-4530-89A5-16F2060BE3D5}" type="presOf" srcId="{148F1185-D0EE-4014-9F53-600091BF7E6A}" destId="{CD670D1B-E8D8-4C17-8649-EC676BDEFF9E}" srcOrd="0" destOrd="0" presId="urn:microsoft.com/office/officeart/2005/8/layout/hList1"/>
    <dgm:cxn modelId="{774491DC-7F5A-4F51-B61C-19B87FC0B3CF}" srcId="{148F1185-D0EE-4014-9F53-600091BF7E6A}" destId="{BC67FB3C-BC77-4A66-B6B1-FBE82FAEDB51}" srcOrd="18" destOrd="0" parTransId="{8468F9B0-819F-4CA7-A3BC-3A96828F75B5}" sibTransId="{F561E29F-F5F9-4DA5-978C-F0013905FBED}"/>
    <dgm:cxn modelId="{F008AFA9-4A19-41E8-B091-34C64928BDCB}" srcId="{59F75A5E-EE07-4D2D-A3E5-F20E5589D171}" destId="{759DB5C3-F61C-40C2-B4E2-06D74B599A1B}" srcOrd="10" destOrd="0" parTransId="{E73070F4-C625-48A1-901C-D944A052404B}" sibTransId="{CB2C505F-F215-4593-9820-88B8F15EAFBC}"/>
    <dgm:cxn modelId="{BE99D8BD-763B-494F-AEA6-CC91E7E73D6F}" srcId="{2A15428D-9523-419D-8306-7DBB10C7542A}" destId="{318B5821-C2A2-4BBE-8AE3-6786DA5303E2}" srcOrd="0" destOrd="0" parTransId="{D8BCBB6A-3696-455C-BB91-26740650EAC9}" sibTransId="{F3D7CFBE-8940-4973-AAED-C9FBAA991A44}"/>
    <dgm:cxn modelId="{D1BFEFCF-F693-443B-BA78-9B1429305306}" srcId="{413DC092-3DA9-44DC-A838-89ED312D46D5}" destId="{2A15428D-9523-419D-8306-7DBB10C7542A}" srcOrd="0" destOrd="0" parTransId="{E286451E-B1A0-48F6-A3AB-79FD616C6213}" sibTransId="{73E2A72F-4AB2-4C14-9DB2-F69DE6730CB1}"/>
    <dgm:cxn modelId="{2DAAEA20-A79F-4FAC-9BDD-0C58594A7355}" type="presOf" srcId="{F185EF4A-5C85-4445-AD94-D2CD104CCF55}" destId="{C498568C-9932-4188-AC0C-DD708D1E85F6}" srcOrd="0" destOrd="1" presId="urn:microsoft.com/office/officeart/2005/8/layout/hList1"/>
    <dgm:cxn modelId="{2160847D-A4EF-4979-8316-6182ACE60534}" srcId="{148F1185-D0EE-4014-9F53-600091BF7E6A}" destId="{54897B3C-66EA-4AEC-92D5-FA76C077BD66}" srcOrd="16" destOrd="0" parTransId="{AE6B951D-E1D2-434F-BD53-770540B2C534}" sibTransId="{17C372DF-5689-4EEE-8283-FE1DE730B9E0}"/>
    <dgm:cxn modelId="{527C3BA2-3FCD-4E49-B18C-C9A934F9F017}" srcId="{59F75A5E-EE07-4D2D-A3E5-F20E5589D171}" destId="{CDF84A62-DED3-4553-BCF3-EF9B8A25AF41}" srcOrd="7" destOrd="0" parTransId="{6DCF50AB-6B8F-456C-9CED-4D6FC3A42892}" sibTransId="{8DC03B42-17BF-4F43-8A51-7523F20F0DDE}"/>
    <dgm:cxn modelId="{50AD1431-8715-4DED-A342-A05977030098}" srcId="{2A15428D-9523-419D-8306-7DBB10C7542A}" destId="{4BC19054-2C24-478C-954D-F6016611B498}" srcOrd="4" destOrd="0" parTransId="{B0FF9F65-1D32-415F-BBCB-61FF14AE8794}" sibTransId="{3483EAE2-D88D-4510-AA73-8031755511D5}"/>
    <dgm:cxn modelId="{EB346763-642F-4EC1-BB1A-502A463B9413}" srcId="{2A15428D-9523-419D-8306-7DBB10C7542A}" destId="{185A8FFE-BC7E-428B-82D1-87FABEE21D50}" srcOrd="2" destOrd="0" parTransId="{C26FC02C-47F0-425D-8CAC-92E5AD1A870B}" sibTransId="{85E682C7-32C4-4B77-9F53-B71C3BC8AB2E}"/>
    <dgm:cxn modelId="{BFD4BCF5-B1EB-431C-8424-1C8F85A938A7}" srcId="{148F1185-D0EE-4014-9F53-600091BF7E6A}" destId="{097645BF-0E35-40A4-9DDC-05BCF709FB9A}" srcOrd="2" destOrd="0" parTransId="{DE848D9B-6876-4A90-8E33-858A88D45550}" sibTransId="{5C9574B8-B35A-4701-A637-3632755D956D}"/>
    <dgm:cxn modelId="{171B3FF7-6B20-4C46-B5D8-46506592BC6B}" srcId="{148F1185-D0EE-4014-9F53-600091BF7E6A}" destId="{F185EF4A-5C85-4445-AD94-D2CD104CCF55}" srcOrd="1" destOrd="0" parTransId="{248833A3-91A4-4BCB-8704-4FBE44694845}" sibTransId="{4BCFE2C1-4771-4A2B-94FC-04A28CBA719C}"/>
    <dgm:cxn modelId="{792E6017-7E0E-41BF-9859-D1D33EA06EA5}" srcId="{59F75A5E-EE07-4D2D-A3E5-F20E5589D171}" destId="{62AC1063-5CF5-4229-9336-AD5B1D606399}" srcOrd="13" destOrd="0" parTransId="{827ED414-5DDF-44D2-9B4D-018BB004427E}" sibTransId="{7CCC4CFD-D0A8-4D2D-B1C4-31E7E920FF29}"/>
    <dgm:cxn modelId="{58FB6A3A-8DD3-4C73-9FDE-165854A399AA}" type="presOf" srcId="{5F6297B2-BAD9-40AC-9119-CDED98586C0D}" destId="{C498568C-9932-4188-AC0C-DD708D1E85F6}" srcOrd="0" destOrd="11" presId="urn:microsoft.com/office/officeart/2005/8/layout/hList1"/>
    <dgm:cxn modelId="{0AA28D6B-1974-4EF7-B623-19049F6D712D}" type="presOf" srcId="{ECFD2C03-821E-4DA4-ADE2-C222EF662552}" destId="{3CFC2AF0-D7DC-492C-8BD2-C29336E0D536}" srcOrd="0" destOrd="1" presId="urn:microsoft.com/office/officeart/2005/8/layout/hList1"/>
    <dgm:cxn modelId="{6FBF5EEB-C622-43B0-9D17-7A55937290EE}" type="presOf" srcId="{01CEE1EA-E5B7-4ED8-BF77-E8D6E6689CE5}" destId="{C498568C-9932-4188-AC0C-DD708D1E85F6}" srcOrd="0" destOrd="9" presId="urn:microsoft.com/office/officeart/2005/8/layout/hList1"/>
    <dgm:cxn modelId="{D37ACC8A-A844-4966-8824-1227C01A9357}" type="presOf" srcId="{403CCEFE-B5C0-415F-83A2-9DA5B4CD82B2}" destId="{C498568C-9932-4188-AC0C-DD708D1E85F6}" srcOrd="0" destOrd="3" presId="urn:microsoft.com/office/officeart/2005/8/layout/hList1"/>
    <dgm:cxn modelId="{78D9DAE1-D407-4A5A-BD2C-39B8948507B0}" srcId="{59F75A5E-EE07-4D2D-A3E5-F20E5589D171}" destId="{48D25092-643B-4F35-B76B-36C781EE18C7}" srcOrd="1" destOrd="0" parTransId="{3F52634B-0134-458A-9B59-1970886E23FF}" sibTransId="{47B1E275-36AD-49D0-8EDF-91AFE0532EE9}"/>
    <dgm:cxn modelId="{E8C5BF78-FEFB-47FE-A066-0ADEDED4C48F}" srcId="{148F1185-D0EE-4014-9F53-600091BF7E6A}" destId="{442697DB-7998-4E19-9A34-1E363FB1E6F8}" srcOrd="17" destOrd="0" parTransId="{6CE1C1ED-BA65-4EAD-A817-69F7DA0FF66B}" sibTransId="{07C5B956-3B1B-46BE-BC26-92B4D94843FA}"/>
    <dgm:cxn modelId="{4169AEA5-A7C3-4BAA-B278-45ED9B5DF895}" type="presOf" srcId="{4BC19054-2C24-478C-954D-F6016611B498}" destId="{3CFC2AF0-D7DC-492C-8BD2-C29336E0D536}" srcOrd="0" destOrd="4" presId="urn:microsoft.com/office/officeart/2005/8/layout/hList1"/>
    <dgm:cxn modelId="{662896B6-D157-405E-B6D4-A5F5E8AD980F}" srcId="{148F1185-D0EE-4014-9F53-600091BF7E6A}" destId="{3CF59641-EDEC-4B92-A675-FAAC0C367CDF}" srcOrd="8" destOrd="0" parTransId="{91C2E513-1113-43E0-9490-8AB3BB7FD493}" sibTransId="{DF860B8A-04DF-4784-89F7-6992DEEEAAB3}"/>
    <dgm:cxn modelId="{C947891A-B656-414B-B35D-B6176E4BCC64}" srcId="{59F75A5E-EE07-4D2D-A3E5-F20E5589D171}" destId="{8CD1C99F-058A-4730-973E-531981CAC1DB}" srcOrd="0" destOrd="0" parTransId="{27D3EE9E-9A2E-46AD-BDFC-DB48F4D2F1E4}" sibTransId="{32B0E5D6-FB23-4B03-AA6A-410A0F47FA8D}"/>
    <dgm:cxn modelId="{9CBFB4C4-D607-49DB-938C-41A18BE7510C}" srcId="{59F75A5E-EE07-4D2D-A3E5-F20E5589D171}" destId="{BD92526F-F17C-419F-BA9E-A6C830D431B2}" srcOrd="12" destOrd="0" parTransId="{EA43315E-ECC3-427F-9E21-C0CAEA5FBDB0}" sibTransId="{4374DA35-9608-4893-8B01-CB39420FDB0D}"/>
    <dgm:cxn modelId="{096615E1-BC96-489D-88B6-A8CC9E26AC32}" type="presOf" srcId="{2A15428D-9523-419D-8306-7DBB10C7542A}" destId="{095DFF70-ADDE-472B-896D-6AA277F59746}" srcOrd="0" destOrd="0" presId="urn:microsoft.com/office/officeart/2005/8/layout/hList1"/>
    <dgm:cxn modelId="{E96E59F0-4375-43C8-B9DE-FF7FD5DA83A8}" type="presOf" srcId="{318B5821-C2A2-4BBE-8AE3-6786DA5303E2}" destId="{3CFC2AF0-D7DC-492C-8BD2-C29336E0D536}" srcOrd="0" destOrd="0" presId="urn:microsoft.com/office/officeart/2005/8/layout/hList1"/>
    <dgm:cxn modelId="{3BB39F96-B9CD-419C-AFA6-2F370E4F1E5B}" srcId="{148F1185-D0EE-4014-9F53-600091BF7E6A}" destId="{3F5F39A4-246C-47DA-B6BD-EE3A313D54B7}" srcOrd="13" destOrd="0" parTransId="{7C7E2CAF-FF57-4E53-9D55-43F1537E7374}" sibTransId="{50BDE3FA-CD1C-4AC0-9CC0-C7FE3DEB9E46}"/>
    <dgm:cxn modelId="{2FE11D48-9E2E-4D66-9176-B0E2CFE5174B}" type="presOf" srcId="{7A29D086-B202-4A84-B740-CDCCD2CCBE87}" destId="{C498568C-9932-4188-AC0C-DD708D1E85F6}" srcOrd="0" destOrd="10" presId="urn:microsoft.com/office/officeart/2005/8/layout/hList1"/>
    <dgm:cxn modelId="{DB82D571-14CE-4B80-AA76-C515DF61A1EB}" type="presParOf" srcId="{CF810EC4-989E-4F32-9937-42B182AA46D0}" destId="{DE511347-286E-42FF-A51F-BDF558B43827}" srcOrd="0" destOrd="0" presId="urn:microsoft.com/office/officeart/2005/8/layout/hList1"/>
    <dgm:cxn modelId="{16F92891-7707-4B0C-A752-AA847B86BAF8}" type="presParOf" srcId="{DE511347-286E-42FF-A51F-BDF558B43827}" destId="{095DFF70-ADDE-472B-896D-6AA277F59746}" srcOrd="0" destOrd="0" presId="urn:microsoft.com/office/officeart/2005/8/layout/hList1"/>
    <dgm:cxn modelId="{FA12C0C3-ABC2-4EE2-84E0-E82481DC2D00}" type="presParOf" srcId="{DE511347-286E-42FF-A51F-BDF558B43827}" destId="{3CFC2AF0-D7DC-492C-8BD2-C29336E0D536}" srcOrd="1" destOrd="0" presId="urn:microsoft.com/office/officeart/2005/8/layout/hList1"/>
    <dgm:cxn modelId="{CF2BC365-4823-4AE4-9DE2-E6CE7F108E09}" type="presParOf" srcId="{CF810EC4-989E-4F32-9937-42B182AA46D0}" destId="{DC4E0678-F9F1-4278-9F15-C7C24086E0F3}" srcOrd="1" destOrd="0" presId="urn:microsoft.com/office/officeart/2005/8/layout/hList1"/>
    <dgm:cxn modelId="{977D608C-41E5-404C-9EC1-5B579FE779F5}" type="presParOf" srcId="{CF810EC4-989E-4F32-9937-42B182AA46D0}" destId="{B64E468E-7114-4F80-B591-23127FA84E4C}" srcOrd="2" destOrd="0" presId="urn:microsoft.com/office/officeart/2005/8/layout/hList1"/>
    <dgm:cxn modelId="{AF1088E0-F602-4649-8276-7A786E023E45}" type="presParOf" srcId="{B64E468E-7114-4F80-B591-23127FA84E4C}" destId="{CD670D1B-E8D8-4C17-8649-EC676BDEFF9E}" srcOrd="0" destOrd="0" presId="urn:microsoft.com/office/officeart/2005/8/layout/hList1"/>
    <dgm:cxn modelId="{5048E6BB-1D63-4711-9C40-BEFA9EAE5E59}" type="presParOf" srcId="{B64E468E-7114-4F80-B591-23127FA84E4C}" destId="{C498568C-9932-4188-AC0C-DD708D1E85F6}" srcOrd="1" destOrd="0" presId="urn:microsoft.com/office/officeart/2005/8/layout/hList1"/>
    <dgm:cxn modelId="{3C69734A-6F6B-4548-96DA-07DD1821EDA8}" type="presParOf" srcId="{CF810EC4-989E-4F32-9937-42B182AA46D0}" destId="{63459107-B3C9-4B58-92C2-5B9A2D89998B}" srcOrd="3" destOrd="0" presId="urn:microsoft.com/office/officeart/2005/8/layout/hList1"/>
    <dgm:cxn modelId="{DAF7BA31-CA69-4092-9C83-C751A83CBFB0}" type="presParOf" srcId="{CF810EC4-989E-4F32-9937-42B182AA46D0}" destId="{0FFC82FB-E7F5-42FF-9121-F6C612DCEB20}" srcOrd="4" destOrd="0" presId="urn:microsoft.com/office/officeart/2005/8/layout/hList1"/>
    <dgm:cxn modelId="{D7747530-8E59-41E7-A24D-4CD76B483DAF}" type="presParOf" srcId="{0FFC82FB-E7F5-42FF-9121-F6C612DCEB20}" destId="{B113E62A-C212-4230-90B3-0FAB9214EA23}" srcOrd="0" destOrd="0" presId="urn:microsoft.com/office/officeart/2005/8/layout/hList1"/>
    <dgm:cxn modelId="{B4063035-2E75-4905-AA2D-4F660453D546}" type="presParOf" srcId="{0FFC82FB-E7F5-42FF-9121-F6C612DCEB20}" destId="{72DAEA9B-5D4D-4583-8A17-04476D9B4A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DFF70-ADDE-472B-896D-6AA277F59746}">
      <dsp:nvSpPr>
        <dsp:cNvPr id="0" name=""/>
        <dsp:cNvSpPr/>
      </dsp:nvSpPr>
      <dsp:spPr>
        <a:xfrm>
          <a:off x="2546" y="65911"/>
          <a:ext cx="2482364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S4</a:t>
          </a:r>
        </a:p>
      </dsp:txBody>
      <dsp:txXfrm>
        <a:off x="2546" y="65911"/>
        <a:ext cx="2482364" cy="345600"/>
      </dsp:txXfrm>
    </dsp:sp>
    <dsp:sp modelId="{3CFC2AF0-D7DC-492C-8BD2-C29336E0D536}">
      <dsp:nvSpPr>
        <dsp:cNvPr id="0" name=""/>
        <dsp:cNvSpPr/>
      </dsp:nvSpPr>
      <dsp:spPr>
        <a:xfrm>
          <a:off x="2546" y="411511"/>
          <a:ext cx="2482364" cy="42616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5 </a:t>
          </a:r>
          <a:r>
            <a:rPr lang="en-US" sz="1200" kern="1200" dirty="0" smtClean="0"/>
            <a:t>NQ's including </a:t>
          </a:r>
          <a:r>
            <a:rPr lang="en-US" sz="1200" kern="1200" dirty="0" err="1" smtClean="0"/>
            <a:t>Maths</a:t>
          </a:r>
          <a:r>
            <a:rPr lang="en-US" sz="1200" kern="1200" dirty="0" smtClean="0"/>
            <a:t> &amp; English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ASDAN Short Courses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RBV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u="sng" kern="1200"/>
            <a:t>Lifeskills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>
              <a:solidFill>
                <a:srgbClr val="FF0000"/>
              </a:solidFill>
            </a:rPr>
            <a:t>1 Week Work Experience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PE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>
              <a:solidFill>
                <a:srgbClr val="FF0000"/>
              </a:solidFill>
            </a:rPr>
            <a:t>MHWB Award</a:t>
          </a:r>
          <a:endParaRPr lang="en-US" sz="1200" kern="1200"/>
        </a:p>
      </dsp:txBody>
      <dsp:txXfrm>
        <a:off x="2546" y="411511"/>
        <a:ext cx="2482364" cy="4261612"/>
      </dsp:txXfrm>
    </dsp:sp>
    <dsp:sp modelId="{CD670D1B-E8D8-4C17-8649-EC676BDEFF9E}">
      <dsp:nvSpPr>
        <dsp:cNvPr id="0" name=""/>
        <dsp:cNvSpPr/>
      </dsp:nvSpPr>
      <dsp:spPr>
        <a:xfrm>
          <a:off x="2832441" y="65911"/>
          <a:ext cx="2482364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S5 Pathway A</a:t>
          </a:r>
        </a:p>
      </dsp:txBody>
      <dsp:txXfrm>
        <a:off x="2832441" y="65911"/>
        <a:ext cx="2482364" cy="345600"/>
      </dsp:txXfrm>
    </dsp:sp>
    <dsp:sp modelId="{C498568C-9932-4188-AC0C-DD708D1E85F6}">
      <dsp:nvSpPr>
        <dsp:cNvPr id="0" name=""/>
        <dsp:cNvSpPr/>
      </dsp:nvSpPr>
      <dsp:spPr>
        <a:xfrm>
          <a:off x="2832441" y="411511"/>
          <a:ext cx="2482364" cy="42616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NQ's - Breadth and/or Depth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SFW Courses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Personal Development /Achievement Awards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NPA's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>
              <a:solidFill>
                <a:srgbClr val="FF0000"/>
              </a:solidFill>
            </a:rPr>
            <a:t>Employability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RBV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u="sng" kern="1200"/>
            <a:t>Lifeskills</a:t>
          </a:r>
          <a:r>
            <a:rPr lang="en-US" sz="1200" kern="1200"/>
            <a:t>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>
              <a:solidFill>
                <a:srgbClr val="FF0000"/>
              </a:solidFill>
            </a:rPr>
            <a:t>MHWB Award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>
              <a:solidFill>
                <a:srgbClr val="FF0000"/>
              </a:solidFill>
            </a:rPr>
            <a:t>Independant Living Skills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WLC Schools Courses / FA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>
              <a:solidFill>
                <a:srgbClr val="FF0000"/>
              </a:solidFill>
            </a:rPr>
            <a:t>Extended Work Placement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Access to WLC 16+ courses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College Transition Programme (if leaving at end of year)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>
              <a:solidFill>
                <a:srgbClr val="FF0000"/>
              </a:solidFill>
            </a:rPr>
            <a:t>2 </a:t>
          </a:r>
          <a:r>
            <a:rPr lang="en-US" sz="1200" b="1" kern="1200" dirty="0" smtClean="0">
              <a:solidFill>
                <a:srgbClr val="FF0000"/>
              </a:solidFill>
            </a:rPr>
            <a:t>weeks </a:t>
          </a:r>
          <a:r>
            <a:rPr lang="en-US" sz="1200" b="1" kern="1200" dirty="0">
              <a:solidFill>
                <a:srgbClr val="FF0000"/>
              </a:solidFill>
            </a:rPr>
            <a:t>Work Experience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Volunteering Award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>
              <a:solidFill>
                <a:srgbClr val="FF0000"/>
              </a:solidFill>
            </a:rPr>
            <a:t>PE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Mentoring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Access to partnership </a:t>
          </a:r>
          <a:r>
            <a:rPr lang="en-US" sz="1200" kern="1200" dirty="0" smtClean="0"/>
            <a:t>opportunities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Access to Mainstream</a:t>
          </a:r>
          <a:endParaRPr lang="en-US" sz="1200" kern="1200" dirty="0"/>
        </a:p>
      </dsp:txBody>
      <dsp:txXfrm>
        <a:off x="2832441" y="411511"/>
        <a:ext cx="2482364" cy="4261612"/>
      </dsp:txXfrm>
    </dsp:sp>
    <dsp:sp modelId="{B113E62A-C212-4230-90B3-0FAB9214EA23}">
      <dsp:nvSpPr>
        <dsp:cNvPr id="0" name=""/>
        <dsp:cNvSpPr/>
      </dsp:nvSpPr>
      <dsp:spPr>
        <a:xfrm>
          <a:off x="5662337" y="65911"/>
          <a:ext cx="2482364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S6 Pathway A</a:t>
          </a:r>
        </a:p>
      </dsp:txBody>
      <dsp:txXfrm>
        <a:off x="5662337" y="65911"/>
        <a:ext cx="2482364" cy="345600"/>
      </dsp:txXfrm>
    </dsp:sp>
    <dsp:sp modelId="{72DAEA9B-5D4D-4583-8A17-04476D9B4A76}">
      <dsp:nvSpPr>
        <dsp:cNvPr id="0" name=""/>
        <dsp:cNvSpPr/>
      </dsp:nvSpPr>
      <dsp:spPr>
        <a:xfrm>
          <a:off x="5662337" y="411511"/>
          <a:ext cx="2482364" cy="42616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NQ's - Breadth and/or Depth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SFW Courses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solidFill>
                <a:srgbClr val="FF0000"/>
              </a:solidFill>
            </a:rPr>
            <a:t>PE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Personal Development /Achievement Awards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NPA's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solidFill>
                <a:srgbClr val="FF0000"/>
              </a:solidFill>
            </a:rPr>
            <a:t>Personal Finance</a:t>
          </a:r>
          <a:endParaRPr lang="en-US" sz="1200" b="1" kern="1200" dirty="0">
            <a:solidFill>
              <a:srgbClr val="FF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u="sng" kern="1200" dirty="0" err="1"/>
            <a:t>Lifeskills</a:t>
          </a:r>
          <a:r>
            <a:rPr lang="en-US" sz="1200" kern="1200" dirty="0"/>
            <a:t>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>
              <a:solidFill>
                <a:srgbClr val="FF0000"/>
              </a:solidFill>
            </a:rPr>
            <a:t>Extended Work Placement 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>
              <a:solidFill>
                <a:srgbClr val="FF0000"/>
              </a:solidFill>
            </a:rPr>
            <a:t>Independant Living Skills Course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College Transition Programme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>
              <a:solidFill>
                <a:srgbClr val="FF0000"/>
              </a:solidFill>
            </a:rPr>
            <a:t>2 weeks Work Experience for all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Volunteering Award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Access to partnership opportunities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Access to Mainstream</a:t>
          </a:r>
        </a:p>
      </dsp:txBody>
      <dsp:txXfrm>
        <a:off x="5662337" y="411511"/>
        <a:ext cx="2482364" cy="4261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53826-4AA9-4BD7-B269-C94588A6D3D3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0836A-6880-442B-BA63-6BFDA9E99C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119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13D3E-3785-4552-93C7-4F50AFA30246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54910-2089-4947-804C-5B08AE9F0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90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54910-2089-4947-804C-5B08AE9F046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64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6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52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23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89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38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8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54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7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35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80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5147-8F1A-40CF-84AF-B2C002527D7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2AD87-04DD-4A09-AEC8-FDE6932CA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01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Council Meeting</a:t>
            </a:r>
            <a:br>
              <a:rPr lang="en-GB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15</a:t>
            </a:r>
            <a:r>
              <a:rPr lang="en-GB" b="1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2022</a:t>
            </a:r>
            <a:br>
              <a:rPr lang="en-GB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Cedarbank</a:t>
            </a:r>
            <a:r>
              <a:rPr lang="en-GB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60848"/>
            <a:ext cx="7344815" cy="5793507"/>
          </a:xfr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517232"/>
            <a:ext cx="1584345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64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Drop Off/ Pick Up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600200"/>
            <a:ext cx="7056784" cy="4525963"/>
          </a:xfr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05264"/>
            <a:ext cx="1166161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6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2996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867229"/>
            <a:ext cx="4572000" cy="3861048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05064"/>
            <a:ext cx="5220072" cy="307724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47" y="4005064"/>
            <a:ext cx="5004048" cy="28695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865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Canteen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030624" cy="5793507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45224"/>
            <a:ext cx="2030257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3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Booth Seating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32856"/>
            <a:ext cx="6034617" cy="413732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73216"/>
            <a:ext cx="1958249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18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589240"/>
            <a:ext cx="1094153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260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Changing Rooms Now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855" y="1600200"/>
            <a:ext cx="777686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427984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New Changing Rooms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2348880"/>
            <a:ext cx="6034617" cy="377728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782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0832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Science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772816"/>
            <a:ext cx="6034617" cy="4353347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661248"/>
            <a:ext cx="1584345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238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CDT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661248"/>
            <a:ext cx="1584345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731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Music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20888"/>
            <a:ext cx="6034617" cy="344584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517232"/>
            <a:ext cx="1886241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66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GB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Council Meeting</a:t>
            </a:r>
            <a:br>
              <a:rPr lang="en-GB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15</a:t>
            </a:r>
            <a:r>
              <a:rPr lang="en-GB" sz="3600" b="1" baseline="30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2022</a:t>
            </a:r>
            <a:br>
              <a:rPr lang="en-GB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Cedarbank</a:t>
            </a:r>
            <a:r>
              <a:rPr lang="en-GB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</a:t>
            </a:r>
            <a:r>
              <a:rPr lang="en-GB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68960"/>
            <a:ext cx="3600400" cy="3158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2" y="3068960"/>
            <a:ext cx="3709632" cy="31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Art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1382185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68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Standard classroom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661248"/>
            <a:ext cx="1584345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446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Learning Plaza :ICT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6034617" cy="452596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589240"/>
            <a:ext cx="1886241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01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Learning Plaza: Library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6034617" cy="452596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589240"/>
            <a:ext cx="1886241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843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Learning Plaza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6034617" cy="452596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45224"/>
            <a:ext cx="1814233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709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700808"/>
            <a:ext cx="6034617" cy="4425355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805264"/>
            <a:ext cx="1584345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578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73216"/>
            <a:ext cx="1814233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643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New Toilets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661248"/>
            <a:ext cx="1584345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618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034617" cy="452596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589240"/>
            <a:ext cx="1584345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785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661248"/>
            <a:ext cx="1814233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08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Key Dates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S1-3 </a:t>
            </a:r>
            <a:r>
              <a:rPr lang="en-GB" dirty="0"/>
              <a:t>start </a:t>
            </a:r>
            <a:r>
              <a:rPr lang="en-GB" dirty="0" smtClean="0"/>
              <a:t>:   Tuesday  </a:t>
            </a:r>
            <a:r>
              <a:rPr lang="en-GB" dirty="0"/>
              <a:t>19</a:t>
            </a:r>
            <a:r>
              <a:rPr lang="en-GB" baseline="30000" dirty="0"/>
              <a:t>th</a:t>
            </a:r>
            <a:r>
              <a:rPr lang="en-GB" dirty="0"/>
              <a:t> April </a:t>
            </a:r>
            <a:r>
              <a:rPr lang="en-GB" dirty="0" smtClean="0"/>
              <a:t>2022</a:t>
            </a:r>
          </a:p>
          <a:p>
            <a:endParaRPr lang="en-GB" dirty="0"/>
          </a:p>
          <a:p>
            <a:r>
              <a:rPr lang="en-GB" b="1" dirty="0" smtClean="0"/>
              <a:t>S4/5 </a:t>
            </a:r>
            <a:r>
              <a:rPr lang="en-GB" dirty="0" smtClean="0"/>
              <a:t>start:   Monday </a:t>
            </a:r>
            <a:r>
              <a:rPr lang="en-GB" dirty="0"/>
              <a:t>30</a:t>
            </a:r>
            <a:r>
              <a:rPr lang="en-GB" baseline="30000" dirty="0"/>
              <a:t>th</a:t>
            </a:r>
            <a:r>
              <a:rPr lang="en-GB" dirty="0"/>
              <a:t> May </a:t>
            </a:r>
            <a:r>
              <a:rPr lang="en-GB" dirty="0" smtClean="0"/>
              <a:t>2022</a:t>
            </a:r>
          </a:p>
          <a:p>
            <a:endParaRPr lang="en-GB" dirty="0" smtClean="0"/>
          </a:p>
          <a:p>
            <a:r>
              <a:rPr lang="en-GB" dirty="0" smtClean="0"/>
              <a:t>Activities week: Monday 30</a:t>
            </a:r>
            <a:r>
              <a:rPr lang="en-GB" baseline="30000" dirty="0" smtClean="0"/>
              <a:t>th</a:t>
            </a:r>
            <a:r>
              <a:rPr lang="en-GB" dirty="0" smtClean="0"/>
              <a:t> May 2022</a:t>
            </a:r>
          </a:p>
          <a:p>
            <a:endParaRPr lang="en-GB" dirty="0" smtClean="0"/>
          </a:p>
          <a:p>
            <a:r>
              <a:rPr lang="en-GB" b="1" dirty="0" smtClean="0"/>
              <a:t>S6</a:t>
            </a:r>
            <a:r>
              <a:rPr lang="en-GB" dirty="0" smtClean="0"/>
              <a:t> last day: Friday 27</a:t>
            </a:r>
            <a:r>
              <a:rPr lang="en-GB" baseline="30000" dirty="0" smtClean="0"/>
              <a:t>th</a:t>
            </a:r>
            <a:r>
              <a:rPr lang="en-GB" dirty="0" smtClean="0"/>
              <a:t> May 2022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229200"/>
            <a:ext cx="1584345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2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Outdoor Learning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229200"/>
            <a:ext cx="1584345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522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Outside Learning/ Recreation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229200"/>
            <a:ext cx="1584345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069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/>
                </a:solidFill>
              </a:rPr>
              <a:t>Outdoor Learning</a:t>
            </a:r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229200"/>
            <a:ext cx="1584345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464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Playground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229200"/>
            <a:ext cx="1584345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00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Outdoor Learning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2" y="5229200"/>
            <a:ext cx="1584345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811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15" y="434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Transition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50405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All pupils have visited the new building – it has been lovely to hear their views and excitement!</a:t>
            </a:r>
          </a:p>
          <a:p>
            <a:endParaRPr lang="en-GB" dirty="0"/>
          </a:p>
          <a:p>
            <a:r>
              <a:rPr lang="en-GB" dirty="0" smtClean="0"/>
              <a:t>We have had projects linking in with our curriculum:</a:t>
            </a:r>
          </a:p>
          <a:p>
            <a:pPr marL="0" indent="0">
              <a:buNone/>
            </a:pPr>
            <a:r>
              <a:rPr lang="en-GB" dirty="0" smtClean="0"/>
              <a:t>     ASDAN short course Gardening and Personal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Development and Developing the Young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Workforce (DYW)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Daily bulletin, visuals (e.g. uniform), daily chats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661248"/>
            <a:ext cx="878129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86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We visited from the beginning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27" y="1399961"/>
            <a:ext cx="6549346" cy="4912009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2" y="5373216"/>
            <a:ext cx="1584345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003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25099" r="-1791" b="21565"/>
          <a:stretch/>
        </p:blipFill>
        <p:spPr>
          <a:xfrm>
            <a:off x="467544" y="476672"/>
            <a:ext cx="5184576" cy="3672408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54338" r="11549" b="15755"/>
          <a:stretch/>
        </p:blipFill>
        <p:spPr bwMode="auto">
          <a:xfrm>
            <a:off x="3275856" y="3356992"/>
            <a:ext cx="5351480" cy="3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62" y="463250"/>
            <a:ext cx="2686988" cy="202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072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 r="5113" b="10626"/>
          <a:stretch/>
        </p:blipFill>
        <p:spPr>
          <a:xfrm>
            <a:off x="2987824" y="3717032"/>
            <a:ext cx="5784304" cy="3312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17788" r="4419"/>
          <a:stretch/>
        </p:blipFill>
        <p:spPr>
          <a:xfrm>
            <a:off x="323528" y="404664"/>
            <a:ext cx="4608512" cy="3993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19" y="476672"/>
            <a:ext cx="314586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156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t="32548" r="6528"/>
          <a:stretch/>
        </p:blipFill>
        <p:spPr bwMode="auto">
          <a:xfrm>
            <a:off x="5220072" y="332655"/>
            <a:ext cx="3384376" cy="42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9401" r="24801" b="-400"/>
          <a:stretch/>
        </p:blipFill>
        <p:spPr>
          <a:xfrm rot="5400000">
            <a:off x="215516" y="1872321"/>
            <a:ext cx="4752528" cy="4680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5157192"/>
            <a:ext cx="2016224" cy="152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6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tie    New badge 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302433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2133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8332"/>
            <a:ext cx="8759957" cy="65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54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S4/5 School Day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Day 1 and 2 based mainly in main building with induction and orientation activities.</a:t>
            </a:r>
          </a:p>
          <a:p>
            <a:endParaRPr lang="en-GB" dirty="0"/>
          </a:p>
          <a:p>
            <a:r>
              <a:rPr lang="en-GB" dirty="0" smtClean="0"/>
              <a:t>Day 3 and 4 activities with rest of school to allow relationship building.</a:t>
            </a:r>
          </a:p>
          <a:p>
            <a:endParaRPr lang="en-GB" dirty="0"/>
          </a:p>
          <a:p>
            <a:r>
              <a:rPr lang="en-GB" dirty="0" smtClean="0"/>
              <a:t>Monday 6</a:t>
            </a:r>
            <a:r>
              <a:rPr lang="en-GB" baseline="30000" dirty="0" smtClean="0"/>
              <a:t>th</a:t>
            </a:r>
            <a:r>
              <a:rPr lang="en-GB" dirty="0" smtClean="0"/>
              <a:t> June : start of new timetable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49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16832"/>
            <a:ext cx="82296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511256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034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Enhanced Transition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0014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Some young people require additional and specific supports around thinking about and moving to the new school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Fears such as phobias about </a:t>
            </a:r>
            <a:r>
              <a:rPr lang="en-GB" dirty="0" err="1" smtClean="0"/>
              <a:t>eg</a:t>
            </a:r>
            <a:r>
              <a:rPr lang="en-GB" dirty="0" smtClean="0"/>
              <a:t>. high ceilings or toilet fears are being addressed</a:t>
            </a:r>
          </a:p>
          <a:p>
            <a:r>
              <a:rPr lang="en-GB" dirty="0" smtClean="0"/>
              <a:t>Additional visits supports by staff are being scheduled for some pupils</a:t>
            </a:r>
          </a:p>
          <a:p>
            <a:r>
              <a:rPr lang="en-GB" dirty="0" smtClean="0"/>
              <a:t>Individualised strategies such as social stories are being used to prepare young people for change.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76772"/>
            <a:ext cx="1731904" cy="13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640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5" y="404664"/>
            <a:ext cx="4696909" cy="6264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0112" y="548680"/>
            <a:ext cx="29523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talk about new experiences and words to describe how we feel about </a:t>
            </a:r>
            <a:r>
              <a:rPr lang="en-GB" dirty="0"/>
              <a:t>m</a:t>
            </a:r>
            <a:r>
              <a:rPr lang="en-GB" dirty="0" smtClean="0"/>
              <a:t>oving to the new Cedarbank</a:t>
            </a:r>
          </a:p>
          <a:p>
            <a:endParaRPr lang="en-GB" dirty="0" smtClean="0"/>
          </a:p>
          <a:p>
            <a:r>
              <a:rPr lang="en-GB" dirty="0" smtClean="0"/>
              <a:t>Thoughts of pupils about moving to the new school</a:t>
            </a:r>
            <a:endParaRPr lang="en-GB" dirty="0"/>
          </a:p>
          <a:p>
            <a:r>
              <a:rPr lang="en-GB" dirty="0" smtClean="0"/>
              <a:t>“I am a bit worried”</a:t>
            </a:r>
          </a:p>
          <a:p>
            <a:endParaRPr lang="en-GB" dirty="0"/>
          </a:p>
          <a:p>
            <a:r>
              <a:rPr lang="en-GB" dirty="0" smtClean="0"/>
              <a:t>“I like the trees round the school”</a:t>
            </a:r>
          </a:p>
          <a:p>
            <a:endParaRPr lang="en-GB" dirty="0"/>
          </a:p>
          <a:p>
            <a:r>
              <a:rPr lang="en-GB" dirty="0" smtClean="0"/>
              <a:t>“It is so cool”</a:t>
            </a:r>
          </a:p>
          <a:p>
            <a:endParaRPr lang="en-GB" dirty="0"/>
          </a:p>
          <a:p>
            <a:r>
              <a:rPr lang="en-GB" dirty="0" smtClean="0"/>
              <a:t>“It has really good windows and nice toilets”</a:t>
            </a:r>
          </a:p>
          <a:p>
            <a:endParaRPr lang="en-GB" dirty="0"/>
          </a:p>
          <a:p>
            <a:r>
              <a:rPr lang="en-GB" dirty="0" smtClean="0"/>
              <a:t>“It is so big and smells of paint”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55" y="5805264"/>
            <a:ext cx="1584345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327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S1-3 School Day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075240" cy="4857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S1-3 will continue with the same timetable and enjoy the new environment with lots of chat!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Pupils will have  the same staff currently assigned.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</a:t>
            </a:r>
            <a:r>
              <a:rPr lang="en-GB" dirty="0" smtClean="0"/>
              <a:t>e look forward to exploring our </a:t>
            </a:r>
          </a:p>
          <a:p>
            <a:pPr marL="0" indent="0">
              <a:buNone/>
            </a:pPr>
            <a:r>
              <a:rPr lang="en-GB" dirty="0" smtClean="0"/>
              <a:t>new environment – both inside and </a:t>
            </a:r>
          </a:p>
          <a:p>
            <a:pPr marL="0" indent="0">
              <a:buNone/>
            </a:pPr>
            <a:r>
              <a:rPr lang="en-GB" dirty="0" smtClean="0"/>
              <a:t>outside the new building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6951" r="19200" b="13250"/>
          <a:stretch/>
        </p:blipFill>
        <p:spPr>
          <a:xfrm>
            <a:off x="6732240" y="3411100"/>
            <a:ext cx="2152679" cy="30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89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S4 – S5 Transition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All pupils have visited the site during the course of the last few months</a:t>
            </a:r>
          </a:p>
          <a:p>
            <a:r>
              <a:rPr lang="en-GB" dirty="0" smtClean="0"/>
              <a:t>Some pupils are anxious about the change and others are very excited.  For those who are anxious, we will visit every so often when the S1 – S3 have settled in. </a:t>
            </a:r>
          </a:p>
          <a:p>
            <a:r>
              <a:rPr lang="en-GB" dirty="0" smtClean="0"/>
              <a:t>It’s good to chat and keep it current and in the minds of pupils – they speak openly about their worries.</a:t>
            </a:r>
          </a:p>
          <a:p>
            <a:r>
              <a:rPr lang="en-GB" dirty="0" smtClean="0"/>
              <a:t>Some S4 &amp; S5 are only interested in the answer to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b="1" i="1" dirty="0" smtClean="0"/>
              <a:t>Can I go to the Centre for my lunch? </a:t>
            </a:r>
            <a:endParaRPr lang="en-GB" b="1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55" y="5805264"/>
            <a:ext cx="158434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182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How can I help?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85313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Talk to your child about the changes they are facing </a:t>
            </a:r>
            <a:endParaRPr lang="en-GB" dirty="0" smtClean="0"/>
          </a:p>
          <a:p>
            <a:r>
              <a:rPr lang="en-GB" dirty="0" smtClean="0"/>
              <a:t>Do </a:t>
            </a:r>
            <a:r>
              <a:rPr lang="en-GB" dirty="0"/>
              <a:t>a trial run of the journey to school </a:t>
            </a:r>
            <a:endParaRPr lang="en-GB" dirty="0" smtClean="0"/>
          </a:p>
          <a:p>
            <a:r>
              <a:rPr lang="en-GB" dirty="0" smtClean="0"/>
              <a:t>Help </a:t>
            </a:r>
            <a:r>
              <a:rPr lang="en-GB" dirty="0"/>
              <a:t>your child prepare by getting everything ready they might need night before, for example uniform, school bag, etc.</a:t>
            </a:r>
          </a:p>
          <a:p>
            <a:r>
              <a:rPr lang="en-GB" dirty="0" smtClean="0"/>
              <a:t>Keep </a:t>
            </a:r>
            <a:r>
              <a:rPr lang="en-GB" dirty="0"/>
              <a:t>a copy of the timetable where it can be easily seen. This will remind your child about days when certain books, or PE kit are needed.</a:t>
            </a:r>
          </a:p>
          <a:p>
            <a:r>
              <a:rPr lang="en-GB" dirty="0"/>
              <a:t>Take an interest in what your child is learning and help them. </a:t>
            </a:r>
            <a:r>
              <a:rPr lang="en-GB" dirty="0" smtClean="0"/>
              <a:t>Take </a:t>
            </a:r>
            <a:r>
              <a:rPr lang="en-GB" dirty="0"/>
              <a:t>an interest in new friends they are making</a:t>
            </a:r>
            <a:r>
              <a:rPr lang="en-GB" dirty="0" smtClean="0"/>
              <a:t>.</a:t>
            </a:r>
          </a:p>
          <a:p>
            <a:r>
              <a:rPr lang="en-GB" dirty="0" smtClean="0"/>
              <a:t>Talk positively about the new school and attend any events offered by the school.</a:t>
            </a:r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57" y="737840"/>
            <a:ext cx="2026805" cy="67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69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072846" cy="810204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accent3"/>
                </a:solidFill>
              </a:rPr>
              <a:t>Curriculum Design / Learning Framework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1153413"/>
            <a:ext cx="6877595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What</a:t>
            </a:r>
            <a:r>
              <a:rPr lang="en-GB" sz="2100" b="1" dirty="0"/>
              <a:t>:   BGE &amp; Senior Phase</a:t>
            </a:r>
          </a:p>
          <a:p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 smtClean="0"/>
              <a:t>IDL (Inter-disciplinary Learning)</a:t>
            </a: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 smtClean="0"/>
              <a:t>STEAM (Science, Technology, Engineering, Arts &amp; Science)</a:t>
            </a: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Digital Literacy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Wider Achievement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Outdoor </a:t>
            </a:r>
            <a:r>
              <a:rPr lang="en-GB" sz="1350" dirty="0" smtClean="0"/>
              <a:t>Learning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 smtClean="0"/>
              <a:t>Personalisation &amp; Choice</a:t>
            </a:r>
            <a:endParaRPr lang="en-GB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Rights Respecting Schools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 smtClean="0">
                <a:solidFill>
                  <a:srgbClr val="FF0000"/>
                </a:solidFill>
              </a:rPr>
              <a:t>LIFESKILLS</a:t>
            </a:r>
            <a:endParaRPr lang="en-GB" sz="1350" b="1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Independence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Skills for Learning, Life &amp; 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Career Education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Developing the Young Workforce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 smtClean="0"/>
              <a:t>Employability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 smtClean="0"/>
              <a:t>Appropriate Pace &amp; Challenge for all</a:t>
            </a:r>
            <a:endParaRPr lang="en-GB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 smtClean="0"/>
              <a:t>Nurture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 smtClean="0">
                <a:solidFill>
                  <a:srgbClr val="FF0000"/>
                </a:solidFill>
              </a:rPr>
              <a:t>MORE LIFESKILLS</a:t>
            </a:r>
            <a:endParaRPr lang="en-GB" sz="1350" b="1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National Qualifications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Celebration of Success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Building Positive Relationships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Raising Achievement &amp; Attainment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 smtClean="0">
                <a:solidFill>
                  <a:srgbClr val="FF0000"/>
                </a:solidFill>
              </a:rPr>
              <a:t>EVEN MORE LIFESKILLS</a:t>
            </a:r>
            <a:endParaRPr lang="en-GB" sz="1350" b="1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55" y="5517232"/>
            <a:ext cx="158434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428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692696"/>
            <a:ext cx="7485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Why:  </a:t>
            </a:r>
            <a:r>
              <a:rPr lang="en-GB" sz="2100" b="1" i="1" dirty="0"/>
              <a:t>Enable and equip our young people with the skills, values and attributes for life’s journey.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7747" t="13407" r="6250" b="6250"/>
          <a:stretch>
            <a:fillRect/>
          </a:stretch>
        </p:blipFill>
        <p:spPr bwMode="auto">
          <a:xfrm>
            <a:off x="467544" y="1628800"/>
            <a:ext cx="7745160" cy="481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55" y="5517232"/>
            <a:ext cx="158434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990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S1-3</a:t>
            </a:r>
            <a:endParaRPr lang="en-GB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lvl="0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trousers or black skirt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Plain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cardigan/ jumper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black blazer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White/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shirt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white/black polo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School tie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Plain black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  <a:p>
            <a:pPr lvl="0"/>
            <a:endParaRPr lang="en-GB" b="1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25144"/>
            <a:ext cx="2232417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5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Curriculum Pathways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11" name="Picture 10" descr="Billesley Common - The Haunch Brook Pathways - Perimeter W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2" y="2228849"/>
            <a:ext cx="2233114" cy="1674836"/>
          </a:xfrm>
          <a:prstGeom prst="rect">
            <a:avLst/>
          </a:prstGeom>
        </p:spPr>
      </p:pic>
      <p:pic>
        <p:nvPicPr>
          <p:cNvPr id="12" name="Picture 11" descr="How To Design a Garden Step III: Pathways | Root Simp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2" y="4107370"/>
            <a:ext cx="2269448" cy="1702085"/>
          </a:xfrm>
          <a:prstGeom prst="rect">
            <a:avLst/>
          </a:prstGeom>
        </p:spPr>
      </p:pic>
      <p:pic>
        <p:nvPicPr>
          <p:cNvPr id="13" name="Picture 12" descr="Forest Pathways Photo · Free Stock Phot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34" y="2228849"/>
            <a:ext cx="5118026" cy="35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61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S1 – S3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S1 &amp; S2 core curriculum will remain the same with the exception of Art, HE, Music and CDT which will be on rotation.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S3 pupils will have a core curriculum that they will all study alongside personal choice of subjects that they want to try out before moving into the Senior Phase.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55" y="5517232"/>
            <a:ext cx="158434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08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S4 – S6</a:t>
            </a:r>
            <a:endParaRPr lang="en-GB" b="1" dirty="0">
              <a:solidFill>
                <a:schemeClr val="accent3"/>
              </a:solidFill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741633825"/>
              </p:ext>
            </p:extLst>
          </p:nvPr>
        </p:nvGraphicFramePr>
        <p:xfrm>
          <a:off x="539552" y="1138237"/>
          <a:ext cx="8147248" cy="4739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Rectangle 17"/>
          <p:cNvSpPr/>
          <p:nvPr/>
        </p:nvSpPr>
        <p:spPr>
          <a:xfrm>
            <a:off x="539552" y="5733256"/>
            <a:ext cx="8147248" cy="8191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/>
              <a:t>Skills Focus / Careers / DYW Events</a:t>
            </a:r>
          </a:p>
        </p:txBody>
      </p:sp>
    </p:spTree>
    <p:extLst>
      <p:ext uri="{BB962C8B-B14F-4D97-AF65-F5344CB8AC3E}">
        <p14:creationId xmlns:p14="http://schemas.microsoft.com/office/powerpoint/2010/main" val="1615168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856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Course Choices – our Timeline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06383"/>
            <a:ext cx="8229600" cy="5318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i="1" dirty="0" smtClean="0">
                <a:solidFill>
                  <a:schemeClr val="accent3"/>
                </a:solidFill>
              </a:rPr>
              <a:t>Course Choice Virtual Market Place </a:t>
            </a:r>
            <a:r>
              <a:rPr lang="en-GB" sz="2800" dirty="0" smtClean="0"/>
              <a:t>– goes live on website on afternoon of</a:t>
            </a:r>
            <a:r>
              <a:rPr lang="en-GB" sz="2800" i="1" dirty="0" smtClean="0"/>
              <a:t> </a:t>
            </a:r>
            <a:r>
              <a:rPr lang="en-GB" sz="2800" b="1" dirty="0" smtClean="0"/>
              <a:t>Wednesday 16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 March</a:t>
            </a:r>
            <a:r>
              <a:rPr lang="en-GB" sz="2800" dirty="0" smtClean="0"/>
              <a:t> for parents and pupils to view in their own time over the course of the following 5 days – presented to pupils in school too.</a:t>
            </a:r>
          </a:p>
          <a:p>
            <a:pPr marL="0" indent="0">
              <a:buNone/>
            </a:pPr>
            <a:r>
              <a:rPr lang="en-GB" sz="2800" b="1" dirty="0" smtClean="0">
                <a:solidFill>
                  <a:schemeClr val="accent3"/>
                </a:solidFill>
              </a:rPr>
              <a:t>Live on-line </a:t>
            </a:r>
            <a:r>
              <a:rPr lang="en-GB" sz="2800" b="1" i="1" dirty="0" smtClean="0">
                <a:solidFill>
                  <a:schemeClr val="accent3"/>
                </a:solidFill>
              </a:rPr>
              <a:t>Question &amp; Answer </a:t>
            </a:r>
            <a:r>
              <a:rPr lang="en-GB" sz="2800" b="1" dirty="0" smtClean="0">
                <a:solidFill>
                  <a:schemeClr val="accent3"/>
                </a:solidFill>
              </a:rPr>
              <a:t>session </a:t>
            </a:r>
            <a:r>
              <a:rPr lang="en-GB" sz="2800" dirty="0" smtClean="0"/>
              <a:t>for parents / carers on </a:t>
            </a:r>
            <a:r>
              <a:rPr lang="en-GB" sz="2800" b="1" dirty="0" smtClean="0"/>
              <a:t>Tuesday 22</a:t>
            </a:r>
            <a:r>
              <a:rPr lang="en-GB" sz="2800" b="1" baseline="30000" dirty="0" smtClean="0"/>
              <a:t>nd</a:t>
            </a:r>
            <a:r>
              <a:rPr lang="en-GB" sz="2800" b="1" dirty="0" smtClean="0"/>
              <a:t> March 4pm – 5pm</a:t>
            </a:r>
          </a:p>
          <a:p>
            <a:pPr marL="0" indent="0">
              <a:buNone/>
            </a:pPr>
            <a:r>
              <a:rPr lang="en-GB" sz="2800" b="1" i="1" dirty="0" smtClean="0">
                <a:solidFill>
                  <a:schemeClr val="accent3"/>
                </a:solidFill>
              </a:rPr>
              <a:t>Course Choice booklet </a:t>
            </a:r>
            <a:r>
              <a:rPr lang="en-GB" sz="2800" b="1" dirty="0" smtClean="0">
                <a:solidFill>
                  <a:schemeClr val="accent3"/>
                </a:solidFill>
              </a:rPr>
              <a:t>and</a:t>
            </a:r>
            <a:r>
              <a:rPr lang="en-GB" sz="2800" b="1" i="1" dirty="0" smtClean="0">
                <a:solidFill>
                  <a:schemeClr val="accent3"/>
                </a:solidFill>
              </a:rPr>
              <a:t> form </a:t>
            </a:r>
            <a:r>
              <a:rPr lang="en-GB" sz="2800" dirty="0" smtClean="0"/>
              <a:t>distributed to pupils on </a:t>
            </a:r>
            <a:r>
              <a:rPr lang="en-GB" sz="2800" b="1" dirty="0" smtClean="0"/>
              <a:t>Wednesday 23</a:t>
            </a:r>
            <a:r>
              <a:rPr lang="en-GB" sz="2800" b="1" baseline="30000" dirty="0" smtClean="0"/>
              <a:t>rd</a:t>
            </a:r>
            <a:r>
              <a:rPr lang="en-GB" sz="2800" b="1" dirty="0" smtClean="0"/>
              <a:t> March – to be returned by Tuesday 29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 March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397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>
                <a:solidFill>
                  <a:schemeClr val="accent3">
                    <a:lumMod val="75000"/>
                  </a:schemeClr>
                </a:solidFill>
              </a:rPr>
              <a:t>Any questions?</a:t>
            </a:r>
            <a:endParaRPr lang="en-GB" sz="7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4"/>
            <a:ext cx="38164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48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S4-6</a:t>
            </a:r>
            <a:endParaRPr lang="en-GB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lvl="0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trousers or black skirt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Plain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cardigan/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</a:p>
          <a:p>
            <a:pPr lvl="0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blazer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shirt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Plain black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  <a:p>
            <a:pPr lvl="0"/>
            <a:endParaRPr lang="en-GB" b="1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25144"/>
            <a:ext cx="2232417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1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S6</a:t>
            </a:r>
            <a:endParaRPr lang="en-GB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53" y="6011177"/>
            <a:ext cx="1177247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5" y="1411780"/>
            <a:ext cx="3449548" cy="45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20908"/>
            <a:ext cx="3385363" cy="45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9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/>
                </a:solidFill>
              </a:rPr>
              <a:t>Why wear school uniform?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It gives young people an identity - a sense of pride and belonging </a:t>
            </a:r>
            <a:r>
              <a:rPr lang="en-GB" dirty="0"/>
              <a:t>to their school</a:t>
            </a:r>
          </a:p>
          <a:p>
            <a:r>
              <a:rPr lang="en-GB" dirty="0" smtClean="0"/>
              <a:t>It increases </a:t>
            </a:r>
            <a:r>
              <a:rPr lang="en-GB" dirty="0"/>
              <a:t>the school's profile in the local community</a:t>
            </a:r>
          </a:p>
          <a:p>
            <a:r>
              <a:rPr lang="en-GB" dirty="0" smtClean="0"/>
              <a:t>It minimises the </a:t>
            </a:r>
            <a:r>
              <a:rPr lang="en-GB" dirty="0"/>
              <a:t>competition between </a:t>
            </a:r>
            <a:r>
              <a:rPr lang="en-GB" dirty="0" smtClean="0"/>
              <a:t>young people </a:t>
            </a:r>
            <a:r>
              <a:rPr lang="en-GB" dirty="0"/>
              <a:t>over expensive fashion </a:t>
            </a:r>
            <a:r>
              <a:rPr lang="en-GB" dirty="0" smtClean="0"/>
              <a:t>wear</a:t>
            </a:r>
          </a:p>
          <a:p>
            <a:r>
              <a:rPr lang="en-GB" dirty="0" smtClean="0"/>
              <a:t>It limits the opportunity for young people being singled out on the </a:t>
            </a:r>
            <a:r>
              <a:rPr lang="en-GB" dirty="0"/>
              <a:t>grounds of what they wear</a:t>
            </a:r>
          </a:p>
          <a:p>
            <a:r>
              <a:rPr lang="en-GB" dirty="0" smtClean="0"/>
              <a:t>It improves </a:t>
            </a:r>
            <a:r>
              <a:rPr lang="en-GB" dirty="0"/>
              <a:t>security in school and on school trips, as it is easier to identify who is a pupil in the school</a:t>
            </a:r>
          </a:p>
          <a:p>
            <a:r>
              <a:rPr lang="en-GB" dirty="0" smtClean="0"/>
              <a:t>It is more </a:t>
            </a:r>
            <a:r>
              <a:rPr lang="en-GB" dirty="0"/>
              <a:t>convenient for </a:t>
            </a:r>
            <a:r>
              <a:rPr lang="en-GB" dirty="0" smtClean="0"/>
              <a:t>parents</a:t>
            </a:r>
          </a:p>
          <a:p>
            <a:r>
              <a:rPr lang="en-GB" dirty="0" smtClean="0"/>
              <a:t>There are school clothing grants available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63791"/>
            <a:ext cx="1177247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385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 smtClean="0">
                <a:solidFill>
                  <a:schemeClr val="accent3"/>
                </a:solidFill>
              </a:rPr>
              <a:t>Transport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20933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Pupils will continue with their normal transport arrangements</a:t>
            </a:r>
          </a:p>
          <a:p>
            <a:endParaRPr lang="en-GB" dirty="0" smtClean="0"/>
          </a:p>
          <a:p>
            <a:r>
              <a:rPr lang="en-GB" dirty="0" smtClean="0"/>
              <a:t>Changes to individual pupil transport arrangements are being arranged.</a:t>
            </a:r>
          </a:p>
          <a:p>
            <a:endParaRPr lang="en-GB" dirty="0"/>
          </a:p>
          <a:p>
            <a:r>
              <a:rPr lang="en-GB" dirty="0" smtClean="0"/>
              <a:t>Transition work will be done with pupils to ensure safe arrival and departure of taxis. 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9"/>
            <a:ext cx="4176463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91572"/>
            <a:ext cx="1656353" cy="106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1062</Words>
  <Application>Microsoft Office PowerPoint</Application>
  <PresentationFormat>On-screen Show (4:3)</PresentationFormat>
  <Paragraphs>195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Parent Council Meeting Tuesday 15th March 2022 Cedarbank School</vt:lpstr>
      <vt:lpstr>Parent Council Meeting Tuesday 15th March 2022 Cedarbank School </vt:lpstr>
      <vt:lpstr>Key Dates</vt:lpstr>
      <vt:lpstr>New tie    New badge </vt:lpstr>
      <vt:lpstr>Uniform S1-3</vt:lpstr>
      <vt:lpstr>Uniform S4-6</vt:lpstr>
      <vt:lpstr>Uniform S6</vt:lpstr>
      <vt:lpstr>Why wear school uniform?</vt:lpstr>
      <vt:lpstr>Transport</vt:lpstr>
      <vt:lpstr>Drop Off/ Pick Up</vt:lpstr>
      <vt:lpstr>PowerPoint Presentation</vt:lpstr>
      <vt:lpstr>Canteen</vt:lpstr>
      <vt:lpstr>Booth Seating</vt:lpstr>
      <vt:lpstr>PowerPoint Presentation</vt:lpstr>
      <vt:lpstr>Changing Rooms Now</vt:lpstr>
      <vt:lpstr>New Changing Rooms</vt:lpstr>
      <vt:lpstr>Science </vt:lpstr>
      <vt:lpstr>CDT</vt:lpstr>
      <vt:lpstr>Music</vt:lpstr>
      <vt:lpstr>Art</vt:lpstr>
      <vt:lpstr>Standard classroom</vt:lpstr>
      <vt:lpstr>Learning Plaza :ICT</vt:lpstr>
      <vt:lpstr>Learning Plaza: Library</vt:lpstr>
      <vt:lpstr>Learning Plaza</vt:lpstr>
      <vt:lpstr>PowerPoint Presentation</vt:lpstr>
      <vt:lpstr>PowerPoint Presentation</vt:lpstr>
      <vt:lpstr>New Toilets</vt:lpstr>
      <vt:lpstr>PowerPoint Presentation</vt:lpstr>
      <vt:lpstr>PowerPoint Presentation</vt:lpstr>
      <vt:lpstr>Outdoor Learning</vt:lpstr>
      <vt:lpstr>Outside Learning/ Recreation</vt:lpstr>
      <vt:lpstr>Outdoor Learning</vt:lpstr>
      <vt:lpstr>Playground</vt:lpstr>
      <vt:lpstr>Outdoor Learning</vt:lpstr>
      <vt:lpstr>Transition </vt:lpstr>
      <vt:lpstr>We visited from the beginning</vt:lpstr>
      <vt:lpstr>PowerPoint Presentation</vt:lpstr>
      <vt:lpstr>PowerPoint Presentation</vt:lpstr>
      <vt:lpstr>PowerPoint Presentation</vt:lpstr>
      <vt:lpstr>PowerPoint Presentation</vt:lpstr>
      <vt:lpstr>S4/5 School Day</vt:lpstr>
      <vt:lpstr>PowerPoint Presentation</vt:lpstr>
      <vt:lpstr>Enhanced Transition</vt:lpstr>
      <vt:lpstr>PowerPoint Presentation</vt:lpstr>
      <vt:lpstr>S1-3 School Day</vt:lpstr>
      <vt:lpstr>S4 – S5 Transition</vt:lpstr>
      <vt:lpstr>How can I help?</vt:lpstr>
      <vt:lpstr>Curriculum Design / Learning Framework</vt:lpstr>
      <vt:lpstr>PowerPoint Presentation</vt:lpstr>
      <vt:lpstr>Curriculum Pathways</vt:lpstr>
      <vt:lpstr>S1 – S3</vt:lpstr>
      <vt:lpstr>S4 – S6</vt:lpstr>
      <vt:lpstr>Course Choices – our Timeline</vt:lpstr>
      <vt:lpstr>PowerPoint Presentation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mcdonald1</dc:creator>
  <cp:lastModifiedBy>carol mcdonald1</cp:lastModifiedBy>
  <cp:revision>42</cp:revision>
  <cp:lastPrinted>2022-03-15T07:52:19Z</cp:lastPrinted>
  <dcterms:created xsi:type="dcterms:W3CDTF">2022-02-16T13:49:26Z</dcterms:created>
  <dcterms:modified xsi:type="dcterms:W3CDTF">2022-03-16T12:47:41Z</dcterms:modified>
</cp:coreProperties>
</file>